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7" r:id="rId3"/>
    <p:sldId id="257" r:id="rId4"/>
    <p:sldId id="270" r:id="rId5"/>
    <p:sldId id="272" r:id="rId6"/>
    <p:sldId id="297" r:id="rId7"/>
    <p:sldId id="271" r:id="rId8"/>
    <p:sldId id="273" r:id="rId9"/>
    <p:sldId id="276" r:id="rId10"/>
    <p:sldId id="278" r:id="rId11"/>
    <p:sldId id="279" r:id="rId12"/>
    <p:sldId id="281" r:id="rId13"/>
    <p:sldId id="282" r:id="rId14"/>
    <p:sldId id="275" r:id="rId15"/>
    <p:sldId id="285" r:id="rId16"/>
    <p:sldId id="299" r:id="rId17"/>
    <p:sldId id="290" r:id="rId18"/>
    <p:sldId id="291" r:id="rId19"/>
    <p:sldId id="289" r:id="rId20"/>
    <p:sldId id="292" r:id="rId21"/>
    <p:sldId id="302" r:id="rId22"/>
    <p:sldId id="293" r:id="rId23"/>
    <p:sldId id="294" r:id="rId24"/>
    <p:sldId id="298" r:id="rId25"/>
    <p:sldId id="303" r:id="rId26"/>
    <p:sldId id="295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9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5E2F41-1909-49D6-A430-BF0EF9C59748}" v="24" dt="2021-08-12T03:36:35.335"/>
    <p1510:client id="{BD6FD496-A850-4445-8984-D2F4AE3C1E1B}" v="1" dt="2021-08-17T00:36:49.328"/>
    <p1510:client id="{7B516B27-DF94-4E6E-9CDC-A5ED20B1A77F}" v="66" dt="2021-08-17T00:10:20.946"/>
    <p1510:client id="{BC4FD40E-E043-4A28-B9E3-E9D8E98F1E7A}" v="20" dt="2021-08-14T21:44:35.383"/>
    <p1510:client id="{196A3BCE-EA00-432D-A276-D2C32BA75A85}" v="937" dt="2021-08-15T11:11:03.871"/>
    <p1510:client id="{A9A101A4-0F1B-4E05-90EC-13B13678B39E}" v="32" dt="2021-08-15T02:21:35.945"/>
    <p1510:client id="{DA26EEF5-1E21-4A48-99B3-BEB6894C103A}" v="4" dt="2021-08-17T00:18:55.436"/>
    <p1510:client id="{77E58ECA-B171-4572-8338-4F49F07845DD}" v="45" dt="2021-08-15T12:24:03.151"/>
    <p1510:client id="{979A4455-8743-4841-AAFE-6BBC185F5934}" v="24" dt="2021-08-15T15:21:52.306"/>
    <p1510:client id="{5B81EF61-1CC5-4F31-93F8-E598A875CA48}" v="4377" dt="2021-08-14T21:42:32.074"/>
    <p1510:client id="{66313AE5-460E-4FB5-8715-E17361FEAF8C}" v="1" dt="2021-08-17T00:44:29.555"/>
    <p1510:client id="{84FE5F6E-B1FD-4F9F-A6F0-CE1CBDF61667}" v="33" dt="2021-08-17T02:03:29.326"/>
    <p1510:client id="{1CDCFE6D-ED8F-4E75-A702-0A52FFF01B13}" v="14" dt="2021-08-14T23:39:06.021"/>
    <p1510:client id="{8F1E02C9-F765-4461-9206-BD9F27B87E5F}" v="6" dt="2021-08-16T19:50:10.151"/>
    <p1510:client id="{5487F4DB-6FAA-45A4-96FC-D99DD3D60C4E}" v="108" dt="2021-08-17T01:40:46.999"/>
    <p1510:client id="{BE780B8B-035B-4946-BB3D-91AC664B60E6}" v="1002" dt="2021-08-15T19:12:16.197"/>
    <p1510:client id="{BA0A6D39-9319-4165-BEAC-2576EE997CAF}" v="37" dt="2021-08-15T15:18:03.843"/>
    <p1510:client id="{A2822232-3B63-44CC-A607-B17BECA0C1A9}" v="7" dt="2021-08-15T15:17:07.215"/>
    <p1510:client id="{13281AC5-026E-4A48-B71C-5DD117F87694}" v="784" dt="2021-08-16T19:57:36.955"/>
    <p1510:client id="{5D5EF534-D877-4F4B-8F01-A7B7E710B8C5}" v="596" dt="2021-08-14T23:33:03.523"/>
    <p1510:client id="{98C57E41-570A-47B1-B35E-BE3B102D7894}" v="19" dt="2021-08-14T15:20:10.388"/>
    <p1510:client id="{4697F1CD-7980-4D2C-9A6A-4AFD4A9A4927}" v="147" dt="2021-08-15T14:52:21.025"/>
    <p1510:client id="{0EBAE98E-3B9E-4607-8077-E4965E6E157E}" v="78" dt="2021-08-17T01:39:29.995"/>
    <p1510:client id="{67FC067F-DCA2-46D6-877B-8B20F890EFA4}" v="16" dt="2021-08-15T15:42:23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6"/>
    <p:restoredTop sz="79906"/>
  </p:normalViewPr>
  <p:slideViewPr>
    <p:cSldViewPr snapToGrid="0">
      <p:cViewPr varScale="1">
        <p:scale>
          <a:sx n="118" d="100"/>
          <a:sy n="118" d="100"/>
        </p:scale>
        <p:origin x="2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Guo" userId="S::guo.jun1@northeastern.edu::8cb7abf6-7c71-4ac6-9b82-fa8e2c0cbde2" providerId="AD" clId="Web-{A9A101A4-0F1B-4E05-90EC-13B13678B39E}"/>
    <pc:docChg chg="modSld">
      <pc:chgData name="Jun Guo" userId="S::guo.jun1@northeastern.edu::8cb7abf6-7c71-4ac6-9b82-fa8e2c0cbde2" providerId="AD" clId="Web-{A9A101A4-0F1B-4E05-90EC-13B13678B39E}" dt="2021-08-15T02:21:33.633" v="14"/>
      <pc:docMkLst>
        <pc:docMk/>
      </pc:docMkLst>
      <pc:sldChg chg="modSp">
        <pc:chgData name="Jun Guo" userId="S::guo.jun1@northeastern.edu::8cb7abf6-7c71-4ac6-9b82-fa8e2c0cbde2" providerId="AD" clId="Web-{A9A101A4-0F1B-4E05-90EC-13B13678B39E}" dt="2021-08-15T02:05:21.074" v="6" actId="20577"/>
        <pc:sldMkLst>
          <pc:docMk/>
          <pc:sldMk cId="4079561783" sldId="259"/>
        </pc:sldMkLst>
        <pc:spChg chg="mod">
          <ac:chgData name="Jun Guo" userId="S::guo.jun1@northeastern.edu::8cb7abf6-7c71-4ac6-9b82-fa8e2c0cbde2" providerId="AD" clId="Web-{A9A101A4-0F1B-4E05-90EC-13B13678B39E}" dt="2021-08-15T02:05:21.074" v="6" actId="20577"/>
          <ac:spMkLst>
            <pc:docMk/>
            <pc:sldMk cId="4079561783" sldId="259"/>
            <ac:spMk id="7" creationId="{5C5655B7-4ACE-4A89-A344-E042AC91C77D}"/>
          </ac:spMkLst>
        </pc:spChg>
      </pc:sldChg>
      <pc:sldChg chg="modSp modNotes">
        <pc:chgData name="Jun Guo" userId="S::guo.jun1@northeastern.edu::8cb7abf6-7c71-4ac6-9b82-fa8e2c0cbde2" providerId="AD" clId="Web-{A9A101A4-0F1B-4E05-90EC-13B13678B39E}" dt="2021-08-15T02:21:33.633" v="14"/>
        <pc:sldMkLst>
          <pc:docMk/>
          <pc:sldMk cId="4083280906" sldId="266"/>
        </pc:sldMkLst>
        <pc:spChg chg="mod">
          <ac:chgData name="Jun Guo" userId="S::guo.jun1@northeastern.edu::8cb7abf6-7c71-4ac6-9b82-fa8e2c0cbde2" providerId="AD" clId="Web-{A9A101A4-0F1B-4E05-90EC-13B13678B39E}" dt="2021-08-15T02:21:32.242" v="13" actId="20577"/>
          <ac:spMkLst>
            <pc:docMk/>
            <pc:sldMk cId="4083280906" sldId="266"/>
            <ac:spMk id="3" creationId="{751C21F8-4D6D-4CAB-9A42-4BA1F6EC57A5}"/>
          </ac:spMkLst>
        </pc:spChg>
      </pc:sldChg>
    </pc:docChg>
  </pc:docChgLst>
  <pc:docChgLst>
    <pc:chgData name="Mao Liang Liu" userId="S::liu.maol@northeastern.edu::5ff3f799-d32d-4cdb-8768-ef57a302ecd0" providerId="AD" clId="Web-{1CDCFE6D-ED8F-4E75-A702-0A52FFF01B13}"/>
    <pc:docChg chg="modSld">
      <pc:chgData name="Mao Liang Liu" userId="S::liu.maol@northeastern.edu::5ff3f799-d32d-4cdb-8768-ef57a302ecd0" providerId="AD" clId="Web-{1CDCFE6D-ED8F-4E75-A702-0A52FFF01B13}" dt="2021-08-14T23:39:03.942" v="10" actId="20577"/>
      <pc:docMkLst>
        <pc:docMk/>
      </pc:docMkLst>
      <pc:sldChg chg="addSp delSp modSp">
        <pc:chgData name="Mao Liang Liu" userId="S::liu.maol@northeastern.edu::5ff3f799-d32d-4cdb-8768-ef57a302ecd0" providerId="AD" clId="Web-{1CDCFE6D-ED8F-4E75-A702-0A52FFF01B13}" dt="2021-08-14T23:38:13.426" v="3"/>
        <pc:sldMkLst>
          <pc:docMk/>
          <pc:sldMk cId="1177837346" sldId="273"/>
        </pc:sldMkLst>
        <pc:spChg chg="mod">
          <ac:chgData name="Mao Liang Liu" userId="S::liu.maol@northeastern.edu::5ff3f799-d32d-4cdb-8768-ef57a302ecd0" providerId="AD" clId="Web-{1CDCFE6D-ED8F-4E75-A702-0A52FFF01B13}" dt="2021-08-14T23:38:13.426" v="3"/>
          <ac:spMkLst>
            <pc:docMk/>
            <pc:sldMk cId="1177837346" sldId="273"/>
            <ac:spMk id="37" creationId="{29896732-FAD2-46F4-ACEC-0A1591F040CF}"/>
          </ac:spMkLst>
        </pc:spChg>
        <pc:spChg chg="del">
          <ac:chgData name="Mao Liang Liu" userId="S::liu.maol@northeastern.edu::5ff3f799-d32d-4cdb-8768-ef57a302ecd0" providerId="AD" clId="Web-{1CDCFE6D-ED8F-4E75-A702-0A52FFF01B13}" dt="2021-08-14T23:38:13.426" v="3"/>
          <ac:spMkLst>
            <pc:docMk/>
            <pc:sldMk cId="1177837346" sldId="273"/>
            <ac:spMk id="50" creationId="{823AC064-BC96-4F32-8AE1-B2FD38754823}"/>
          </ac:spMkLst>
        </pc:spChg>
        <pc:spChg chg="add">
          <ac:chgData name="Mao Liang Liu" userId="S::liu.maol@northeastern.edu::5ff3f799-d32d-4cdb-8768-ef57a302ecd0" providerId="AD" clId="Web-{1CDCFE6D-ED8F-4E75-A702-0A52FFF01B13}" dt="2021-08-14T23:38:13.426" v="3"/>
          <ac:spMkLst>
            <pc:docMk/>
            <pc:sldMk cId="1177837346" sldId="273"/>
            <ac:spMk id="59" creationId="{823AC064-BC96-4F32-8AE1-B2FD38754823}"/>
          </ac:spMkLst>
        </pc:spChg>
        <pc:picChg chg="mod">
          <ac:chgData name="Mao Liang Liu" userId="S::liu.maol@northeastern.edu::5ff3f799-d32d-4cdb-8768-ef57a302ecd0" providerId="AD" clId="Web-{1CDCFE6D-ED8F-4E75-A702-0A52FFF01B13}" dt="2021-08-14T23:38:13.426" v="3"/>
          <ac:picMkLst>
            <pc:docMk/>
            <pc:sldMk cId="1177837346" sldId="273"/>
            <ac:picMk id="4" creationId="{80EFED03-A542-43EF-876D-62AE1009CFED}"/>
          </ac:picMkLst>
        </pc:picChg>
        <pc:picChg chg="mod">
          <ac:chgData name="Mao Liang Liu" userId="S::liu.maol@northeastern.edu::5ff3f799-d32d-4cdb-8768-ef57a302ecd0" providerId="AD" clId="Web-{1CDCFE6D-ED8F-4E75-A702-0A52FFF01B13}" dt="2021-08-14T23:38:13.426" v="3"/>
          <ac:picMkLst>
            <pc:docMk/>
            <pc:sldMk cId="1177837346" sldId="273"/>
            <ac:picMk id="5" creationId="{439DC939-3644-4932-BF44-D67AA951BB72}"/>
          </ac:picMkLst>
        </pc:picChg>
        <pc:cxnChg chg="del">
          <ac:chgData name="Mao Liang Liu" userId="S::liu.maol@northeastern.edu::5ff3f799-d32d-4cdb-8768-ef57a302ecd0" providerId="AD" clId="Web-{1CDCFE6D-ED8F-4E75-A702-0A52FFF01B13}" dt="2021-08-14T23:38:13.426" v="3"/>
          <ac:cxnSpMkLst>
            <pc:docMk/>
            <pc:sldMk cId="1177837346" sldId="273"/>
            <ac:cxnSpMk id="52" creationId="{7E7C77BC-7138-40B1-A15B-20F57A494629}"/>
          </ac:cxnSpMkLst>
        </pc:cxnChg>
        <pc:cxnChg chg="del">
          <ac:chgData name="Mao Liang Liu" userId="S::liu.maol@northeastern.edu::5ff3f799-d32d-4cdb-8768-ef57a302ecd0" providerId="AD" clId="Web-{1CDCFE6D-ED8F-4E75-A702-0A52FFF01B13}" dt="2021-08-14T23:38:13.426" v="3"/>
          <ac:cxnSpMkLst>
            <pc:docMk/>
            <pc:sldMk cId="1177837346" sldId="273"/>
            <ac:cxnSpMk id="54" creationId="{DB146403-F3D6-484B-B2ED-97F9565D0370}"/>
          </ac:cxnSpMkLst>
        </pc:cxnChg>
        <pc:cxnChg chg="add">
          <ac:chgData name="Mao Liang Liu" userId="S::liu.maol@northeastern.edu::5ff3f799-d32d-4cdb-8768-ef57a302ecd0" providerId="AD" clId="Web-{1CDCFE6D-ED8F-4E75-A702-0A52FFF01B13}" dt="2021-08-14T23:38:13.426" v="3"/>
          <ac:cxnSpMkLst>
            <pc:docMk/>
            <pc:sldMk cId="1177837346" sldId="273"/>
            <ac:cxnSpMk id="61" creationId="{7E7C77BC-7138-40B1-A15B-20F57A494629}"/>
          </ac:cxnSpMkLst>
        </pc:cxnChg>
        <pc:cxnChg chg="add">
          <ac:chgData name="Mao Liang Liu" userId="S::liu.maol@northeastern.edu::5ff3f799-d32d-4cdb-8768-ef57a302ecd0" providerId="AD" clId="Web-{1CDCFE6D-ED8F-4E75-A702-0A52FFF01B13}" dt="2021-08-14T23:38:13.426" v="3"/>
          <ac:cxnSpMkLst>
            <pc:docMk/>
            <pc:sldMk cId="1177837346" sldId="273"/>
            <ac:cxnSpMk id="63" creationId="{DB146403-F3D6-484B-B2ED-97F9565D0370}"/>
          </ac:cxnSpMkLst>
        </pc:cxnChg>
      </pc:sldChg>
      <pc:sldChg chg="addSp delSp modSp">
        <pc:chgData name="Mao Liang Liu" userId="S::liu.maol@northeastern.edu::5ff3f799-d32d-4cdb-8768-ef57a302ecd0" providerId="AD" clId="Web-{1CDCFE6D-ED8F-4E75-A702-0A52FFF01B13}" dt="2021-08-14T23:39:03.942" v="10" actId="20577"/>
        <pc:sldMkLst>
          <pc:docMk/>
          <pc:sldMk cId="1617053996" sldId="277"/>
        </pc:sldMkLst>
        <pc:spChg chg="mod">
          <ac:chgData name="Mao Liang Liu" userId="S::liu.maol@northeastern.edu::5ff3f799-d32d-4cdb-8768-ef57a302ecd0" providerId="AD" clId="Web-{1CDCFE6D-ED8F-4E75-A702-0A52FFF01B13}" dt="2021-08-14T23:39:03.942" v="10" actId="20577"/>
          <ac:spMkLst>
            <pc:docMk/>
            <pc:sldMk cId="1617053996" sldId="277"/>
            <ac:spMk id="2" creationId="{17A6257F-2D87-4E70-B097-8B171618EAD3}"/>
          </ac:spMkLst>
        </pc:spChg>
        <pc:spChg chg="del">
          <ac:chgData name="Mao Liang Liu" userId="S::liu.maol@northeastern.edu::5ff3f799-d32d-4cdb-8768-ef57a302ecd0" providerId="AD" clId="Web-{1CDCFE6D-ED8F-4E75-A702-0A52FFF01B13}" dt="2021-08-14T23:38:22.457" v="4"/>
          <ac:spMkLst>
            <pc:docMk/>
            <pc:sldMk cId="1617053996" sldId="277"/>
            <ac:spMk id="4" creationId="{A59073C0-8D62-4764-A6BD-19150E2E99DB}"/>
          </ac:spMkLst>
        </pc:spChg>
        <pc:spChg chg="del">
          <ac:chgData name="Mao Liang Liu" userId="S::liu.maol@northeastern.edu::5ff3f799-d32d-4cdb-8768-ef57a302ecd0" providerId="AD" clId="Web-{1CDCFE6D-ED8F-4E75-A702-0A52FFF01B13}" dt="2021-08-14T23:38:35.192" v="5"/>
          <ac:spMkLst>
            <pc:docMk/>
            <pc:sldMk cId="1617053996" sldId="277"/>
            <ac:spMk id="19" creationId="{7F57BEA8-497D-4AA8-8A18-BDCD696B25FE}"/>
          </ac:spMkLst>
        </pc:spChg>
        <pc:spChg chg="add">
          <ac:chgData name="Mao Liang Liu" userId="S::liu.maol@northeastern.edu::5ff3f799-d32d-4cdb-8768-ef57a302ecd0" providerId="AD" clId="Web-{1CDCFE6D-ED8F-4E75-A702-0A52FFF01B13}" dt="2021-08-14T23:38:35.192" v="5"/>
          <ac:spMkLst>
            <pc:docMk/>
            <pc:sldMk cId="1617053996" sldId="277"/>
            <ac:spMk id="31" creationId="{7F57BEA8-497D-4AA8-8A18-BDCD696B25FE}"/>
          </ac:spMkLst>
        </pc:spChg>
        <pc:picChg chg="mod">
          <ac:chgData name="Mao Liang Liu" userId="S::liu.maol@northeastern.edu::5ff3f799-d32d-4cdb-8768-ef57a302ecd0" providerId="AD" clId="Web-{1CDCFE6D-ED8F-4E75-A702-0A52FFF01B13}" dt="2021-08-14T23:38:35.192" v="5"/>
          <ac:picMkLst>
            <pc:docMk/>
            <pc:sldMk cId="1617053996" sldId="277"/>
            <ac:picMk id="5" creationId="{CBEAF7FD-D2EE-4D80-BC75-80E9A8813C75}"/>
          </ac:picMkLst>
        </pc:picChg>
        <pc:cxnChg chg="del">
          <ac:chgData name="Mao Liang Liu" userId="S::liu.maol@northeastern.edu::5ff3f799-d32d-4cdb-8768-ef57a302ecd0" providerId="AD" clId="Web-{1CDCFE6D-ED8F-4E75-A702-0A52FFF01B13}" dt="2021-08-14T23:38:35.192" v="5"/>
          <ac:cxnSpMkLst>
            <pc:docMk/>
            <pc:sldMk cId="1617053996" sldId="277"/>
            <ac:cxnSpMk id="21" creationId="{A82415D3-DDE5-4D63-8CB3-23A5EC581B27}"/>
          </ac:cxnSpMkLst>
        </pc:cxnChg>
        <pc:cxnChg chg="del">
          <ac:chgData name="Mao Liang Liu" userId="S::liu.maol@northeastern.edu::5ff3f799-d32d-4cdb-8768-ef57a302ecd0" providerId="AD" clId="Web-{1CDCFE6D-ED8F-4E75-A702-0A52FFF01B13}" dt="2021-08-14T23:38:35.192" v="5"/>
          <ac:cxnSpMkLst>
            <pc:docMk/>
            <pc:sldMk cId="1617053996" sldId="277"/>
            <ac:cxnSpMk id="23" creationId="{AD7193FB-6AE6-4B3B-8F89-56B55DD63B4D}"/>
          </ac:cxnSpMkLst>
        </pc:cxnChg>
        <pc:cxnChg chg="del">
          <ac:chgData name="Mao Liang Liu" userId="S::liu.maol@northeastern.edu::5ff3f799-d32d-4cdb-8768-ef57a302ecd0" providerId="AD" clId="Web-{1CDCFE6D-ED8F-4E75-A702-0A52FFF01B13}" dt="2021-08-14T23:38:35.192" v="5"/>
          <ac:cxnSpMkLst>
            <pc:docMk/>
            <pc:sldMk cId="1617053996" sldId="277"/>
            <ac:cxnSpMk id="24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1CDCFE6D-ED8F-4E75-A702-0A52FFF01B13}" dt="2021-08-14T23:38:35.192" v="5"/>
          <ac:cxnSpMkLst>
            <pc:docMk/>
            <pc:sldMk cId="1617053996" sldId="277"/>
            <ac:cxnSpMk id="29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1CDCFE6D-ED8F-4E75-A702-0A52FFF01B13}" dt="2021-08-14T23:38:35.192" v="5"/>
          <ac:cxnSpMkLst>
            <pc:docMk/>
            <pc:sldMk cId="1617053996" sldId="277"/>
            <ac:cxnSpMk id="33" creationId="{A82415D3-DDE5-4D63-8CB3-23A5EC581B27}"/>
          </ac:cxnSpMkLst>
        </pc:cxnChg>
        <pc:cxnChg chg="add">
          <ac:chgData name="Mao Liang Liu" userId="S::liu.maol@northeastern.edu::5ff3f799-d32d-4cdb-8768-ef57a302ecd0" providerId="AD" clId="Web-{1CDCFE6D-ED8F-4E75-A702-0A52FFF01B13}" dt="2021-08-14T23:38:35.192" v="5"/>
          <ac:cxnSpMkLst>
            <pc:docMk/>
            <pc:sldMk cId="1617053996" sldId="277"/>
            <ac:cxnSpMk id="35" creationId="{AD7193FB-6AE6-4B3B-8F89-56B55DD63B4D}"/>
          </ac:cxnSpMkLst>
        </pc:cxnChg>
      </pc:sldChg>
    </pc:docChg>
  </pc:docChgLst>
  <pc:docChgLst>
    <pc:chgData name="Jun Guo" userId="S::guo.jun1@northeastern.edu::8cb7abf6-7c71-4ac6-9b82-fa8e2c0cbde2" providerId="AD" clId="Web-{BC4FD40E-E043-4A28-B9E3-E9D8E98F1E7A}"/>
    <pc:docChg chg="modSld">
      <pc:chgData name="Jun Guo" userId="S::guo.jun1@northeastern.edu::8cb7abf6-7c71-4ac6-9b82-fa8e2c0cbde2" providerId="AD" clId="Web-{BC4FD40E-E043-4A28-B9E3-E9D8E98F1E7A}" dt="2021-08-14T21:44:32.914" v="8" actId="20577"/>
      <pc:docMkLst>
        <pc:docMk/>
      </pc:docMkLst>
      <pc:sldChg chg="delSp modSp">
        <pc:chgData name="Jun Guo" userId="S::guo.jun1@northeastern.edu::8cb7abf6-7c71-4ac6-9b82-fa8e2c0cbde2" providerId="AD" clId="Web-{BC4FD40E-E043-4A28-B9E3-E9D8E98F1E7A}" dt="2021-08-14T21:44:32.914" v="8" actId="20577"/>
        <pc:sldMkLst>
          <pc:docMk/>
          <pc:sldMk cId="4083280906" sldId="266"/>
        </pc:sldMkLst>
        <pc:spChg chg="mod">
          <ac:chgData name="Jun Guo" userId="S::guo.jun1@northeastern.edu::8cb7abf6-7c71-4ac6-9b82-fa8e2c0cbde2" providerId="AD" clId="Web-{BC4FD40E-E043-4A28-B9E3-E9D8E98F1E7A}" dt="2021-08-14T21:44:32.914" v="8" actId="20577"/>
          <ac:spMkLst>
            <pc:docMk/>
            <pc:sldMk cId="4083280906" sldId="266"/>
            <ac:spMk id="2" creationId="{15558296-70CF-41DA-B47E-646B449EF93C}"/>
          </ac:spMkLst>
        </pc:spChg>
        <pc:spChg chg="mod">
          <ac:chgData name="Jun Guo" userId="S::guo.jun1@northeastern.edu::8cb7abf6-7c71-4ac6-9b82-fa8e2c0cbde2" providerId="AD" clId="Web-{BC4FD40E-E043-4A28-B9E3-E9D8E98F1E7A}" dt="2021-08-14T21:44:17.008" v="3" actId="20577"/>
          <ac:spMkLst>
            <pc:docMk/>
            <pc:sldMk cId="4083280906" sldId="266"/>
            <ac:spMk id="3" creationId="{751C21F8-4D6D-4CAB-9A42-4BA1F6EC57A5}"/>
          </ac:spMkLst>
        </pc:spChg>
        <pc:inkChg chg="del">
          <ac:chgData name="Jun Guo" userId="S::guo.jun1@northeastern.edu::8cb7abf6-7c71-4ac6-9b82-fa8e2c0cbde2" providerId="AD" clId="Web-{BC4FD40E-E043-4A28-B9E3-E9D8E98F1E7A}" dt="2021-08-14T21:44:28.336" v="5"/>
          <ac:inkMkLst>
            <pc:docMk/>
            <pc:sldMk cId="4083280906" sldId="266"/>
            <ac:inkMk id="4" creationId="{8FD1F9C4-0D48-41F0-A906-54251BA4141D}"/>
          </ac:inkMkLst>
        </pc:inkChg>
      </pc:sldChg>
    </pc:docChg>
  </pc:docChgLst>
  <pc:docChgLst>
    <pc:chgData name="Mao Liang Liu" userId="S::liu.maol@northeastern.edu::5ff3f799-d32d-4cdb-8768-ef57a302ecd0" providerId="AD" clId="Web-{5D5EF534-D877-4F4B-8F01-A7B7E710B8C5}"/>
    <pc:docChg chg="addSld delSld modSld sldOrd addMainMaster delMainMaster">
      <pc:chgData name="Mao Liang Liu" userId="S::liu.maol@northeastern.edu::5ff3f799-d32d-4cdb-8768-ef57a302ecd0" providerId="AD" clId="Web-{5D5EF534-D877-4F4B-8F01-A7B7E710B8C5}" dt="2021-08-14T23:33:01.992" v="608" actId="20577"/>
      <pc:docMkLst>
        <pc:docMk/>
      </pc:docMkLst>
      <pc:sldChg chg="modSp mod modClrScheme chgLayout">
        <pc:chgData name="Mao Liang Liu" userId="S::liu.maol@northeastern.edu::5ff3f799-d32d-4cdb-8768-ef57a302ecd0" providerId="AD" clId="Web-{5D5EF534-D877-4F4B-8F01-A7B7E710B8C5}" dt="2021-08-14T21:28:01.599" v="29" actId="20577"/>
        <pc:sldMkLst>
          <pc:docMk/>
          <pc:sldMk cId="109857222" sldId="256"/>
        </pc:sldMkLst>
        <pc:spChg chg="mod ord">
          <ac:chgData name="Mao Liang Liu" userId="S::liu.maol@northeastern.edu::5ff3f799-d32d-4cdb-8768-ef57a302ecd0" providerId="AD" clId="Web-{5D5EF534-D877-4F4B-8F01-A7B7E710B8C5}" dt="2021-08-14T21:28:01.599" v="29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 modClrScheme chgLayout modNotes">
        <pc:chgData name="Mao Liang Liu" userId="S::liu.maol@northeastern.edu::5ff3f799-d32d-4cdb-8768-ef57a302ecd0" providerId="AD" clId="Web-{5D5EF534-D877-4F4B-8F01-A7B7E710B8C5}" dt="2021-08-14T21:53:28.293" v="267"/>
        <pc:sldMkLst>
          <pc:docMk/>
          <pc:sldMk cId="665838038" sldId="257"/>
        </pc:sldMkLst>
        <pc:spChg chg="mod ord">
          <ac:chgData name="Mao Liang Liu" userId="S::liu.maol@northeastern.edu::5ff3f799-d32d-4cdb-8768-ef57a302ecd0" providerId="AD" clId="Web-{5D5EF534-D877-4F4B-8F01-A7B7E710B8C5}" dt="2021-08-14T21:53:28.293" v="267"/>
          <ac:spMkLst>
            <pc:docMk/>
            <pc:sldMk cId="665838038" sldId="257"/>
            <ac:spMk id="2" creationId="{19EA8F30-2804-4B0D-80A8-E55C0195D90F}"/>
          </ac:spMkLst>
        </pc:spChg>
        <pc:spChg chg="mod ord">
          <ac:chgData name="Mao Liang Liu" userId="S::liu.maol@northeastern.edu::5ff3f799-d32d-4cdb-8768-ef57a302ecd0" providerId="AD" clId="Web-{5D5EF534-D877-4F4B-8F01-A7B7E710B8C5}" dt="2021-08-14T21:53:28.293" v="267"/>
          <ac:spMkLst>
            <pc:docMk/>
            <pc:sldMk cId="665838038" sldId="257"/>
            <ac:spMk id="3" creationId="{4D952605-D5E1-422A-AC7A-8054EB89BF1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51.205" v="22"/>
          <ac:spMkLst>
            <pc:docMk/>
            <pc:sldMk cId="665838038" sldId="257"/>
            <ac:spMk id="8" creationId="{C7FA33FF-088D-4F16-95A2-2C64D353DEA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51.205" v="22"/>
          <ac:spMkLst>
            <pc:docMk/>
            <pc:sldMk cId="665838038" sldId="257"/>
            <ac:spMk id="10" creationId="{A376EFB1-01CF-419F-ABF1-2AF02BBFCBD1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51.205" v="22"/>
          <ac:spMkLst>
            <pc:docMk/>
            <pc:sldMk cId="665838038" sldId="257"/>
            <ac:spMk id="12" creationId="{FF9DEA15-78BD-4750-AA18-B9F28A6D5AB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7:25.910" v="25"/>
          <ac:spMkLst>
            <pc:docMk/>
            <pc:sldMk cId="665838038" sldId="257"/>
            <ac:spMk id="17" creationId="{7264F718-7FAC-4056-9FA9-A603EC682FE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7:25.910" v="25"/>
          <ac:spMkLst>
            <pc:docMk/>
            <pc:sldMk cId="665838038" sldId="257"/>
            <ac:spMk id="19" creationId="{F74639F7-E3C7-4165-A83E-6386A86BA1DA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7:25.910" v="25"/>
          <ac:spMkLst>
            <pc:docMk/>
            <pc:sldMk cId="665838038" sldId="257"/>
            <ac:spMk id="21" creationId="{8B3AF0F1-707A-463E-B5EE-33C63A40CFC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9:10.509" v="35"/>
          <ac:spMkLst>
            <pc:docMk/>
            <pc:sldMk cId="665838038" sldId="257"/>
            <ac:spMk id="26" creationId="{C7FA33FF-088D-4F16-95A2-2C64D353DEA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9:10.509" v="35"/>
          <ac:spMkLst>
            <pc:docMk/>
            <pc:sldMk cId="665838038" sldId="257"/>
            <ac:spMk id="28" creationId="{A376EFB1-01CF-419F-ABF1-2AF02BBFCBD1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9:10.509" v="35"/>
          <ac:spMkLst>
            <pc:docMk/>
            <pc:sldMk cId="665838038" sldId="257"/>
            <ac:spMk id="30" creationId="{FF9DEA15-78BD-4750-AA18-B9F28A6D5AB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3:28.293" v="267"/>
          <ac:spMkLst>
            <pc:docMk/>
            <pc:sldMk cId="665838038" sldId="257"/>
            <ac:spMk id="35" creationId="{2B566528-1B12-4246-9431-5C2D7D081168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28.293" v="267"/>
          <ac:spMkLst>
            <pc:docMk/>
            <pc:sldMk cId="665838038" sldId="257"/>
            <ac:spMk id="48" creationId="{C232B152-3720-4D3B-97ED-45CE5483F16F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28.293" v="267"/>
          <ac:spMkLst>
            <pc:docMk/>
            <pc:sldMk cId="665838038" sldId="257"/>
            <ac:spMk id="50" creationId="{11BAB570-FF10-4E96-8A3F-FA9804702B89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28.293" v="267"/>
          <ac:spMkLst>
            <pc:docMk/>
            <pc:sldMk cId="665838038" sldId="257"/>
            <ac:spMk id="52" creationId="{4B9FAFB2-BEB5-4848-8018-BCAD99E2E1AA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1:53:28.293" v="267"/>
          <ac:grpSpMkLst>
            <pc:docMk/>
            <pc:sldMk cId="665838038" sldId="257"/>
            <ac:grpSpMk id="37" creationId="{828A5161-06F1-46CF-8AD7-844680A59E13}"/>
          </ac:grpSpMkLst>
        </pc:grpChg>
        <pc:grpChg chg="add del">
          <ac:chgData name="Mao Liang Liu" userId="S::liu.maol@northeastern.edu::5ff3f799-d32d-4cdb-8768-ef57a302ecd0" providerId="AD" clId="Web-{5D5EF534-D877-4F4B-8F01-A7B7E710B8C5}" dt="2021-08-14T21:53:28.293" v="267"/>
          <ac:grpSpMkLst>
            <pc:docMk/>
            <pc:sldMk cId="665838038" sldId="257"/>
            <ac:grpSpMk id="41" creationId="{5995D10D-E9C9-47DB-AE7E-801FEF38F5C9}"/>
          </ac:grpSpMkLst>
        </pc:grpChg>
        <pc:picChg chg="add del mod">
          <ac:chgData name="Mao Liang Liu" userId="S::liu.maol@northeastern.edu::5ff3f799-d32d-4cdb-8768-ef57a302ecd0" providerId="AD" clId="Web-{5D5EF534-D877-4F4B-8F01-A7B7E710B8C5}" dt="2021-08-14T21:30:02.511" v="41"/>
          <ac:picMkLst>
            <pc:docMk/>
            <pc:sldMk cId="665838038" sldId="257"/>
            <ac:picMk id="4" creationId="{6D15EFC7-49D7-47B6-BEC7-B2E85439FF60}"/>
          </ac:picMkLst>
        </pc:picChg>
        <pc:picChg chg="add mod">
          <ac:chgData name="Mao Liang Liu" userId="S::liu.maol@northeastern.edu::5ff3f799-d32d-4cdb-8768-ef57a302ecd0" providerId="AD" clId="Web-{5D5EF534-D877-4F4B-8F01-A7B7E710B8C5}" dt="2021-08-14T21:53:28.293" v="267"/>
          <ac:picMkLst>
            <pc:docMk/>
            <pc:sldMk cId="665838038" sldId="257"/>
            <ac:picMk id="5" creationId="{7170387C-8D9A-45DA-B445-654489BBDEA9}"/>
          </ac:picMkLst>
        </pc:picChg>
      </pc:sldChg>
      <pc:sldChg chg="modSp mod modClrScheme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4022222269" sldId="258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4022222269" sldId="258"/>
            <ac:spMk id="2" creationId="{29CB9576-A011-4703-A613-F9A04B04771C}"/>
          </ac:spMkLst>
        </pc:spChg>
      </pc:sldChg>
      <pc:sldChg chg="addSp delSp modSp mod modClrScheme delDesignElem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4079561783" sldId="259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4079561783" sldId="259"/>
            <ac:spMk id="5" creationId="{F876A245-5414-4DED-B5F4-DACFB74D75BA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4079561783" sldId="259"/>
            <ac:spMk id="16" creationId="{C232B152-3720-4D3B-97ED-45CE5483F16F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4079561783" sldId="259"/>
            <ac:spMk id="18" creationId="{11BAB570-FF10-4E96-8A3F-FA9804702B8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4079561783" sldId="259"/>
            <ac:spMk id="20" creationId="{4B9FAFB2-BEB5-4848-8018-BCAD99E2E1AA}"/>
          </ac:spMkLst>
        </pc:spChg>
      </pc:sldChg>
      <pc:sldChg chg="addSp delSp modSp mod modClrScheme delDesignElem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1763785363" sldId="260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1763785363" sldId="260"/>
            <ac:spMk id="2" creationId="{B4FC00D9-A08B-4EE2-995B-D0B88E9442A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1763785363" sldId="260"/>
            <ac:spMk id="9" creationId="{7264F718-7FAC-4056-9FA9-A603EC682FE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1763785363" sldId="260"/>
            <ac:spMk id="11" creationId="{F74639F7-E3C7-4165-A83E-6386A86BA1DA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1763785363" sldId="260"/>
            <ac:spMk id="13" creationId="{8B3AF0F1-707A-463E-B5EE-33C63A40CFC9}"/>
          </ac:spMkLst>
        </pc:spChg>
      </pc:sldChg>
      <pc:sldChg chg="addSp delSp modSp mod modClrScheme delDesignElem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2781617702" sldId="261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781617702" sldId="261"/>
            <ac:spMk id="2" creationId="{E40EC912-BB2A-4029-AC7F-7AB65425CEB1}"/>
          </ac:spMkLst>
        </pc:spChg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781617702" sldId="261"/>
            <ac:spMk id="3" creationId="{F55D98D3-A494-423A-91A4-74C5A5B24467}"/>
          </ac:spMkLst>
        </pc:spChg>
        <pc:cxnChg chg="add del">
          <ac:chgData name="Mao Liang Liu" userId="S::liu.maol@northeastern.edu::5ff3f799-d32d-4cdb-8768-ef57a302ecd0" providerId="AD" clId="Web-{5D5EF534-D877-4F4B-8F01-A7B7E710B8C5}" dt="2021-08-14T21:26:20.282" v="20"/>
          <ac:cxnSpMkLst>
            <pc:docMk/>
            <pc:sldMk cId="2781617702" sldId="261"/>
            <ac:cxnSpMk id="9" creationId="{A7F400EE-A8A5-48AF-B4D6-291B52C6F0B0}"/>
          </ac:cxnSpMkLst>
        </pc:cxnChg>
      </pc:sldChg>
      <pc:sldChg chg="addSp delSp modSp mod modClrScheme delDesignElem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2151949205" sldId="262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151949205" sldId="262"/>
            <ac:spMk id="2" creationId="{57E434F2-05B7-4222-98D5-FC052FC5410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151949205" sldId="262"/>
            <ac:spMk id="16" creationId="{16F9E488-0718-4E1E-9D12-26779F60625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151949205" sldId="262"/>
            <ac:spMk id="18" creationId="{CE708407-D01D-4E57-8998-FF799DBC3788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1:26:20.282" v="20"/>
          <ac:grpSpMkLst>
            <pc:docMk/>
            <pc:sldMk cId="2151949205" sldId="262"/>
            <ac:grpSpMk id="20" creationId="{7F963B07-5C9E-478C-A53E-B6F5B4A78933}"/>
          </ac:grpSpMkLst>
        </pc:grpChg>
      </pc:sldChg>
      <pc:sldChg chg="addSp delSp modSp mod modClrScheme delDesignElem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3471368684" sldId="263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3471368684" sldId="263"/>
            <ac:spMk id="2" creationId="{57E434F2-05B7-4222-98D5-FC052FC5410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3471368684" sldId="263"/>
            <ac:spMk id="16" creationId="{16F9E488-0718-4E1E-9D12-26779F60625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3471368684" sldId="263"/>
            <ac:spMk id="18" creationId="{CE708407-D01D-4E57-8998-FF799DBC3788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1:26:20.282" v="20"/>
          <ac:grpSpMkLst>
            <pc:docMk/>
            <pc:sldMk cId="3471368684" sldId="263"/>
            <ac:grpSpMk id="20" creationId="{7F963B07-5C9E-478C-A53E-B6F5B4A78933}"/>
          </ac:grpSpMkLst>
        </pc:grpChg>
      </pc:sldChg>
      <pc:sldChg chg="addSp delSp modSp mod modClrScheme delDesignElem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3792241347" sldId="264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3792241347" sldId="264"/>
            <ac:spMk id="2" creationId="{57E434F2-05B7-4222-98D5-FC052FC5410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3792241347" sldId="264"/>
            <ac:spMk id="16" creationId="{16F9E488-0718-4E1E-9D12-26779F60625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3792241347" sldId="264"/>
            <ac:spMk id="18" creationId="{CE708407-D01D-4E57-8998-FF799DBC3788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1:26:20.282" v="20"/>
          <ac:grpSpMkLst>
            <pc:docMk/>
            <pc:sldMk cId="3792241347" sldId="264"/>
            <ac:grpSpMk id="20" creationId="{7F963B07-5C9E-478C-A53E-B6F5B4A78933}"/>
          </ac:grpSpMkLst>
        </pc:grpChg>
      </pc:sldChg>
      <pc:sldChg chg="addSp delSp modSp mod modClrScheme delDesignElem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2185709782" sldId="265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185709782" sldId="265"/>
            <ac:spMk id="2" creationId="{57E434F2-05B7-4222-98D5-FC052FC5410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185709782" sldId="265"/>
            <ac:spMk id="16" creationId="{16F9E488-0718-4E1E-9D12-26779F60625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2185709782" sldId="265"/>
            <ac:spMk id="18" creationId="{CE708407-D01D-4E57-8998-FF799DBC3788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1:26:20.282" v="20"/>
          <ac:grpSpMkLst>
            <pc:docMk/>
            <pc:sldMk cId="2185709782" sldId="265"/>
            <ac:grpSpMk id="20" creationId="{7F963B07-5C9E-478C-A53E-B6F5B4A78933}"/>
          </ac:grpSpMkLst>
        </pc:grpChg>
      </pc:sldChg>
      <pc:sldChg chg="modSp mod modClrScheme chgLayout">
        <pc:chgData name="Mao Liang Liu" userId="S::liu.maol@northeastern.edu::5ff3f799-d32d-4cdb-8768-ef57a302ecd0" providerId="AD" clId="Web-{5D5EF534-D877-4F4B-8F01-A7B7E710B8C5}" dt="2021-08-14T21:26:20.282" v="20"/>
        <pc:sldMkLst>
          <pc:docMk/>
          <pc:sldMk cId="4083280906" sldId="266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4083280906" sldId="266"/>
            <ac:spMk id="2" creationId="{15558296-70CF-41DA-B47E-646B449EF93C}"/>
          </ac:spMkLst>
        </pc:spChg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4083280906" sldId="266"/>
            <ac:spMk id="3" creationId="{751C21F8-4D6D-4CAB-9A42-4BA1F6EC57A5}"/>
          </ac:spMkLst>
        </pc:spChg>
      </pc:sldChg>
      <pc:sldChg chg="modSp add mod ord replId modClrScheme chgLayout">
        <pc:chgData name="Mao Liang Liu" userId="S::liu.maol@northeastern.edu::5ff3f799-d32d-4cdb-8768-ef57a302ecd0" providerId="AD" clId="Web-{5D5EF534-D877-4F4B-8F01-A7B7E710B8C5}" dt="2021-08-14T22:44:00.570" v="278"/>
        <pc:sldMkLst>
          <pc:docMk/>
          <pc:sldMk cId="1297111799" sldId="267"/>
        </pc:sldMkLst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1297111799" sldId="267"/>
            <ac:spMk id="2" creationId="{19EA8F30-2804-4B0D-80A8-E55C0195D90F}"/>
          </ac:spMkLst>
        </pc:spChg>
        <pc:spChg chg="mod ord">
          <ac:chgData name="Mao Liang Liu" userId="S::liu.maol@northeastern.edu::5ff3f799-d32d-4cdb-8768-ef57a302ecd0" providerId="AD" clId="Web-{5D5EF534-D877-4F4B-8F01-A7B7E710B8C5}" dt="2021-08-14T21:26:20.282" v="20"/>
          <ac:spMkLst>
            <pc:docMk/>
            <pc:sldMk cId="1297111799" sldId="267"/>
            <ac:spMk id="3" creationId="{4D952605-D5E1-422A-AC7A-8054EB89BF1B}"/>
          </ac:spMkLst>
        </pc:spChg>
      </pc:sldChg>
      <pc:sldChg chg="modSp add del ord replId">
        <pc:chgData name="Mao Liang Liu" userId="S::liu.maol@northeastern.edu::5ff3f799-d32d-4cdb-8768-ef57a302ecd0" providerId="AD" clId="Web-{5D5EF534-D877-4F4B-8F01-A7B7E710B8C5}" dt="2021-08-14T21:23:30.488" v="6"/>
        <pc:sldMkLst>
          <pc:docMk/>
          <pc:sldMk cId="3356279455" sldId="267"/>
        </pc:sldMkLst>
        <pc:spChg chg="mod">
          <ac:chgData name="Mao Liang Liu" userId="S::liu.maol@northeastern.edu::5ff3f799-d32d-4cdb-8768-ef57a302ecd0" providerId="AD" clId="Web-{5D5EF534-D877-4F4B-8F01-A7B7E710B8C5}" dt="2021-08-14T21:23:27.176" v="5" actId="20577"/>
          <ac:spMkLst>
            <pc:docMk/>
            <pc:sldMk cId="3356279455" sldId="267"/>
            <ac:spMk id="2" creationId="{B4FC00D9-A08B-4EE2-995B-D0B88E9442A7}"/>
          </ac:spMkLst>
        </pc:spChg>
      </pc:sldChg>
      <pc:sldChg chg="add del replId">
        <pc:chgData name="Mao Liang Liu" userId="S::liu.maol@northeastern.edu::5ff3f799-d32d-4cdb-8768-ef57a302ecd0" providerId="AD" clId="Web-{5D5EF534-D877-4F4B-8F01-A7B7E710B8C5}" dt="2021-08-14T21:22:57.268" v="1"/>
        <pc:sldMkLst>
          <pc:docMk/>
          <pc:sldMk cId="3741559921" sldId="267"/>
        </pc:sldMkLst>
      </pc:sldChg>
      <pc:sldChg chg="add replId modNotes">
        <pc:chgData name="Mao Liang Liu" userId="S::liu.maol@northeastern.edu::5ff3f799-d32d-4cdb-8768-ef57a302ecd0" providerId="AD" clId="Web-{5D5EF534-D877-4F4B-8F01-A7B7E710B8C5}" dt="2021-08-14T22:53:36.696" v="333"/>
        <pc:sldMkLst>
          <pc:docMk/>
          <pc:sldMk cId="3645077014" sldId="268"/>
        </pc:sldMkLst>
      </pc:sldChg>
      <pc:sldChg chg="addSp delSp modSp add replId modNotes">
        <pc:chgData name="Mao Liang Liu" userId="S::liu.maol@northeastern.edu::5ff3f799-d32d-4cdb-8768-ef57a302ecd0" providerId="AD" clId="Web-{5D5EF534-D877-4F4B-8F01-A7B7E710B8C5}" dt="2021-08-14T21:53:34.043" v="268"/>
        <pc:sldMkLst>
          <pc:docMk/>
          <pc:sldMk cId="2794081656" sldId="269"/>
        </pc:sldMkLst>
        <pc:spChg chg="mod">
          <ac:chgData name="Mao Liang Liu" userId="S::liu.maol@northeastern.edu::5ff3f799-d32d-4cdb-8768-ef57a302ecd0" providerId="AD" clId="Web-{5D5EF534-D877-4F4B-8F01-A7B7E710B8C5}" dt="2021-08-14T21:53:34.043" v="268"/>
          <ac:spMkLst>
            <pc:docMk/>
            <pc:sldMk cId="2794081656" sldId="269"/>
            <ac:spMk id="2" creationId="{19EA8F30-2804-4B0D-80A8-E55C0195D90F}"/>
          </ac:spMkLst>
        </pc:spChg>
        <pc:spChg chg="mod">
          <ac:chgData name="Mao Liang Liu" userId="S::liu.maol@northeastern.edu::5ff3f799-d32d-4cdb-8768-ef57a302ecd0" providerId="AD" clId="Web-{5D5EF534-D877-4F4B-8F01-A7B7E710B8C5}" dt="2021-08-14T21:53:34.043" v="268"/>
          <ac:spMkLst>
            <pc:docMk/>
            <pc:sldMk cId="2794081656" sldId="269"/>
            <ac:spMk id="3" creationId="{4D952605-D5E1-422A-AC7A-8054EB89BF1B}"/>
          </ac:spMkLst>
        </pc:spChg>
        <pc:spChg chg="del">
          <ac:chgData name="Mao Liang Liu" userId="S::liu.maol@northeastern.edu::5ff3f799-d32d-4cdb-8768-ef57a302ecd0" providerId="AD" clId="Web-{5D5EF534-D877-4F4B-8F01-A7B7E710B8C5}" dt="2021-08-14T21:53:34.043" v="268"/>
          <ac:spMkLst>
            <pc:docMk/>
            <pc:sldMk cId="2794081656" sldId="269"/>
            <ac:spMk id="35" creationId="{2B566528-1B12-4246-9431-5C2D7D081168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34.043" v="268"/>
          <ac:spMkLst>
            <pc:docMk/>
            <pc:sldMk cId="2794081656" sldId="269"/>
            <ac:spMk id="48" creationId="{C232B152-3720-4D3B-97ED-45CE5483F16F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34.043" v="268"/>
          <ac:spMkLst>
            <pc:docMk/>
            <pc:sldMk cId="2794081656" sldId="269"/>
            <ac:spMk id="50" creationId="{11BAB570-FF10-4E96-8A3F-FA9804702B89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34.043" v="268"/>
          <ac:spMkLst>
            <pc:docMk/>
            <pc:sldMk cId="2794081656" sldId="269"/>
            <ac:spMk id="52" creationId="{4B9FAFB2-BEB5-4848-8018-BCAD99E2E1AA}"/>
          </ac:spMkLst>
        </pc:spChg>
        <pc:grpChg chg="del">
          <ac:chgData name="Mao Liang Liu" userId="S::liu.maol@northeastern.edu::5ff3f799-d32d-4cdb-8768-ef57a302ecd0" providerId="AD" clId="Web-{5D5EF534-D877-4F4B-8F01-A7B7E710B8C5}" dt="2021-08-14T21:53:34.043" v="268"/>
          <ac:grpSpMkLst>
            <pc:docMk/>
            <pc:sldMk cId="2794081656" sldId="269"/>
            <ac:grpSpMk id="37" creationId="{828A5161-06F1-46CF-8AD7-844680A59E13}"/>
          </ac:grpSpMkLst>
        </pc:grpChg>
        <pc:grpChg chg="del">
          <ac:chgData name="Mao Liang Liu" userId="S::liu.maol@northeastern.edu::5ff3f799-d32d-4cdb-8768-ef57a302ecd0" providerId="AD" clId="Web-{5D5EF534-D877-4F4B-8F01-A7B7E710B8C5}" dt="2021-08-14T21:53:34.043" v="268"/>
          <ac:grpSpMkLst>
            <pc:docMk/>
            <pc:sldMk cId="2794081656" sldId="269"/>
            <ac:grpSpMk id="41" creationId="{5995D10D-E9C9-47DB-AE7E-801FEF38F5C9}"/>
          </ac:grpSpMkLst>
        </pc:grpChg>
        <pc:picChg chg="mod">
          <ac:chgData name="Mao Liang Liu" userId="S::liu.maol@northeastern.edu::5ff3f799-d32d-4cdb-8768-ef57a302ecd0" providerId="AD" clId="Web-{5D5EF534-D877-4F4B-8F01-A7B7E710B8C5}" dt="2021-08-14T21:53:34.043" v="268"/>
          <ac:picMkLst>
            <pc:docMk/>
            <pc:sldMk cId="2794081656" sldId="269"/>
            <ac:picMk id="4" creationId="{6D15EFC7-49D7-47B6-BEC7-B2E85439FF60}"/>
          </ac:picMkLst>
        </pc:picChg>
      </pc:sldChg>
      <pc:sldChg chg="addSp delSp modSp add mod replId setBg setClrOvrMap modNotes">
        <pc:chgData name="Mao Liang Liu" userId="S::liu.maol@northeastern.edu::5ff3f799-d32d-4cdb-8768-ef57a302ecd0" providerId="AD" clId="Web-{5D5EF534-D877-4F4B-8F01-A7B7E710B8C5}" dt="2021-08-14T21:53:41.168" v="269"/>
        <pc:sldMkLst>
          <pc:docMk/>
          <pc:sldMk cId="2697681829" sldId="270"/>
        </pc:sldMkLst>
        <pc:spChg chg="mod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2" creationId="{19EA8F30-2804-4B0D-80A8-E55C0195D90F}"/>
          </ac:spMkLst>
        </pc:spChg>
        <pc:spChg chg="mod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3" creationId="{4D952605-D5E1-422A-AC7A-8054EB89BF1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36:34.362" v="162"/>
          <ac:spMkLst>
            <pc:docMk/>
            <pc:sldMk cId="2697681829" sldId="270"/>
            <ac:spMk id="5" creationId="{9978A036-FC82-4579-835F-695C296F68E5}"/>
          </ac:spMkLst>
        </pc:spChg>
        <pc:spChg chg="add mod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6" creationId="{2CBDA80B-414B-490C-9DEA-A5816FA492BF}"/>
          </ac:spMkLst>
        </pc:spChg>
        <pc:spChg chg="del">
          <ac:chgData name="Mao Liang Liu" userId="S::liu.maol@northeastern.edu::5ff3f799-d32d-4cdb-8768-ef57a302ecd0" providerId="AD" clId="Web-{5D5EF534-D877-4F4B-8F01-A7B7E710B8C5}" dt="2021-08-14T21:37:50.444" v="175"/>
          <ac:spMkLst>
            <pc:docMk/>
            <pc:sldMk cId="2697681829" sldId="270"/>
            <ac:spMk id="35" creationId="{2B566528-1B12-4246-9431-5C2D7D08116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0:26.566" v="187"/>
          <ac:spMkLst>
            <pc:docMk/>
            <pc:sldMk cId="2697681829" sldId="270"/>
            <ac:spMk id="48" creationId="{FEF085B8-A2C0-4A6F-B663-CCC56F3CD37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0:26.566" v="187"/>
          <ac:spMkLst>
            <pc:docMk/>
            <pc:sldMk cId="2697681829" sldId="270"/>
            <ac:spMk id="50" creationId="{2658F6D6-96E0-421A-96D6-3DF40400854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0:26.566" v="187"/>
          <ac:spMkLst>
            <pc:docMk/>
            <pc:sldMk cId="2697681829" sldId="270"/>
            <ac:spMk id="52" creationId="{3CF62545-93A0-4FD5-9B48-48DCA794CBA1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0:21.972" v="184"/>
          <ac:spMkLst>
            <pc:docMk/>
            <pc:sldMk cId="2697681829" sldId="270"/>
            <ac:spMk id="54" creationId="{8CA06CD6-90CA-4C45-856C-6771339E1E2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0:26.566" v="186"/>
          <ac:spMkLst>
            <pc:docMk/>
            <pc:sldMk cId="2697681829" sldId="270"/>
            <ac:spMk id="56" creationId="{1DE7243B-5109-444B-8FAF-7437C66BC0E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0:20.831" v="182"/>
          <ac:spMkLst>
            <pc:docMk/>
            <pc:sldMk cId="2697681829" sldId="270"/>
            <ac:spMk id="57" creationId="{4C608BEB-860E-4094-8511-78603564A75E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0:26.566" v="186"/>
          <ac:spMkLst>
            <pc:docMk/>
            <pc:sldMk cId="2697681829" sldId="270"/>
            <ac:spMk id="58" creationId="{4C5D6221-DA7B-4611-AA26-7D8E349FDE96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60" creationId="{21739CA5-F0F5-48E1-8E8C-F24B71827E46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61" creationId="{CCD444A3-C338-4886-B7F1-4BA2AF46EB64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62" creationId="{3EAD2937-F230-41D4-B9C5-975B129BFC20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67" creationId="{E35A04CF-97D4-4FF7-B359-C546B1F62E54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69" creationId="{1DE7243B-5109-444B-8FAF-7437C66BC0E9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3:41.168" v="269"/>
          <ac:spMkLst>
            <pc:docMk/>
            <pc:sldMk cId="2697681829" sldId="270"/>
            <ac:spMk id="71" creationId="{4C5D6221-DA7B-4611-AA26-7D8E349FDE96}"/>
          </ac:spMkLst>
        </pc:spChg>
        <pc:grpChg chg="del">
          <ac:chgData name="Mao Liang Liu" userId="S::liu.maol@northeastern.edu::5ff3f799-d32d-4cdb-8768-ef57a302ecd0" providerId="AD" clId="Web-{5D5EF534-D877-4F4B-8F01-A7B7E710B8C5}" dt="2021-08-14T21:37:50.444" v="175"/>
          <ac:grpSpMkLst>
            <pc:docMk/>
            <pc:sldMk cId="2697681829" sldId="270"/>
            <ac:grpSpMk id="37" creationId="{828A5161-06F1-46CF-8AD7-844680A59E13}"/>
          </ac:grpSpMkLst>
        </pc:grpChg>
        <pc:grpChg chg="del">
          <ac:chgData name="Mao Liang Liu" userId="S::liu.maol@northeastern.edu::5ff3f799-d32d-4cdb-8768-ef57a302ecd0" providerId="AD" clId="Web-{5D5EF534-D877-4F4B-8F01-A7B7E710B8C5}" dt="2021-08-14T21:37:50.444" v="175"/>
          <ac:grpSpMkLst>
            <pc:docMk/>
            <pc:sldMk cId="2697681829" sldId="270"/>
            <ac:grpSpMk id="41" creationId="{5995D10D-E9C9-47DB-AE7E-801FEF38F5C9}"/>
          </ac:grpSpMkLst>
        </pc:grpChg>
        <pc:picChg chg="del">
          <ac:chgData name="Mao Liang Liu" userId="S::liu.maol@northeastern.edu::5ff3f799-d32d-4cdb-8768-ef57a302ecd0" providerId="AD" clId="Web-{5D5EF534-D877-4F4B-8F01-A7B7E710B8C5}" dt="2021-08-14T21:35:37.937" v="157"/>
          <ac:picMkLst>
            <pc:docMk/>
            <pc:sldMk cId="2697681829" sldId="270"/>
            <ac:picMk id="4" creationId="{6D15EFC7-49D7-47B6-BEC7-B2E85439FF60}"/>
          </ac:picMkLst>
        </pc:picChg>
        <pc:cxnChg chg="add del">
          <ac:chgData name="Mao Liang Liu" userId="S::liu.maol@northeastern.edu::5ff3f799-d32d-4cdb-8768-ef57a302ecd0" providerId="AD" clId="Web-{5D5EF534-D877-4F4B-8F01-A7B7E710B8C5}" dt="2021-08-14T21:40:21.972" v="184"/>
          <ac:cxnSpMkLst>
            <pc:docMk/>
            <pc:sldMk cId="2697681829" sldId="270"/>
            <ac:cxnSpMk id="55" creationId="{5021601D-2758-4B15-A31C-FDA184C51B3A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1:40:20.831" v="182"/>
          <ac:cxnSpMkLst>
            <pc:docMk/>
            <pc:sldMk cId="2697681829" sldId="270"/>
            <ac:cxnSpMk id="59" creationId="{1F16A8D4-FE87-4604-88B2-394B5D1EB437}"/>
          </ac:cxnSpMkLst>
        </pc:cxnChg>
      </pc:sldChg>
      <pc:sldChg chg="addSp delSp modSp new mod setBg addAnim delAnim setClrOvrMap modNotes">
        <pc:chgData name="Mao Liang Liu" userId="S::liu.maol@northeastern.edu::5ff3f799-d32d-4cdb-8768-ef57a302ecd0" providerId="AD" clId="Web-{5D5EF534-D877-4F4B-8F01-A7B7E710B8C5}" dt="2021-08-14T21:54:22.358" v="275" actId="20577"/>
        <pc:sldMkLst>
          <pc:docMk/>
          <pc:sldMk cId="38455901" sldId="271"/>
        </pc:sldMkLst>
        <pc:spChg chg="mod">
          <ac:chgData name="Mao Liang Liu" userId="S::liu.maol@northeastern.edu::5ff3f799-d32d-4cdb-8768-ef57a302ecd0" providerId="AD" clId="Web-{5D5EF534-D877-4F4B-8F01-A7B7E710B8C5}" dt="2021-08-14T21:54:22.358" v="275" actId="20577"/>
          <ac:spMkLst>
            <pc:docMk/>
            <pc:sldMk cId="38455901" sldId="271"/>
            <ac:spMk id="2" creationId="{660028E1-C6E6-4C7A-A516-31350611CC47}"/>
          </ac:spMkLst>
        </pc:spChg>
        <pc:spChg chg="mod ord">
          <ac:chgData name="Mao Liang Liu" userId="S::liu.maol@northeastern.edu::5ff3f799-d32d-4cdb-8768-ef57a302ecd0" providerId="AD" clId="Web-{5D5EF534-D877-4F4B-8F01-A7B7E710B8C5}" dt="2021-08-14T21:54:09.107" v="274"/>
          <ac:spMkLst>
            <pc:docMk/>
            <pc:sldMk cId="38455901" sldId="271"/>
            <ac:spMk id="3" creationId="{01E4C89D-1F5D-4079-AAA2-9D72987C0A4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06.452" v="224"/>
          <ac:spMkLst>
            <pc:docMk/>
            <pc:sldMk cId="38455901" sldId="271"/>
            <ac:spMk id="8" creationId="{B26EE4FD-480F-42A5-9FEB-DA630457CFB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06.452" v="224"/>
          <ac:spMkLst>
            <pc:docMk/>
            <pc:sldMk cId="38455901" sldId="271"/>
            <ac:spMk id="10" creationId="{A187062F-BE14-42FC-B06A-607DB23849C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06.452" v="224"/>
          <ac:spMkLst>
            <pc:docMk/>
            <pc:sldMk cId="38455901" sldId="271"/>
            <ac:spMk id="12" creationId="{731FE21B-2A45-4BF5-8B03-E12341988774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06.452" v="224"/>
          <ac:spMkLst>
            <pc:docMk/>
            <pc:sldMk cId="38455901" sldId="271"/>
            <ac:spMk id="14" creationId="{2DC5A94D-79ED-48F5-9DC5-96CBB507CEC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06.452" v="224"/>
          <ac:spMkLst>
            <pc:docMk/>
            <pc:sldMk cId="38455901" sldId="271"/>
            <ac:spMk id="16" creationId="{93A3D4BE-AF25-4F9A-9C29-1145CCE24A2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36.703" v="232"/>
          <ac:spMkLst>
            <pc:docMk/>
            <pc:sldMk cId="38455901" sldId="271"/>
            <ac:spMk id="21" creationId="{C3896A03-3945-419A-B66B-4EE266EDD15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36.703" v="232"/>
          <ac:spMkLst>
            <pc:docMk/>
            <pc:sldMk cId="38455901" sldId="271"/>
            <ac:spMk id="23" creationId="{B34F5AD2-EDBD-4BBD-A55C-EAFFD0C7097A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51.501" v="234"/>
          <ac:spMkLst>
            <pc:docMk/>
            <pc:sldMk cId="38455901" sldId="271"/>
            <ac:spMk id="25" creationId="{FF9B822F-893E-44C8-963C-64F50ACECBB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51.501" v="234"/>
          <ac:spMkLst>
            <pc:docMk/>
            <pc:sldMk cId="38455901" sldId="271"/>
            <ac:spMk id="26" creationId="{EBF87945-A001-489F-9D9B-7D9435F0B9CA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36.688" v="231"/>
          <ac:spMkLst>
            <pc:docMk/>
            <pc:sldMk cId="38455901" sldId="271"/>
            <ac:spMk id="28" creationId="{EE1FC7B4-E4A7-4452-B413-1A623E3A723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36.688" v="231"/>
          <ac:spMkLst>
            <pc:docMk/>
            <pc:sldMk cId="38455901" sldId="271"/>
            <ac:spMk id="30" creationId="{E0709AF0-24F0-4486-B189-BE6386BDB19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4:09.107" v="274"/>
          <ac:spMkLst>
            <pc:docMk/>
            <pc:sldMk cId="38455901" sldId="271"/>
            <ac:spMk id="31" creationId="{73DE2CFE-42F2-48F0-8706-5264E012B10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49:36.688" v="231"/>
          <ac:spMkLst>
            <pc:docMk/>
            <pc:sldMk cId="38455901" sldId="271"/>
            <ac:spMk id="32" creationId="{FBE3B62F-5853-4A3C-B050-6186351A7176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4:09.107" v="273"/>
          <ac:spMkLst>
            <pc:docMk/>
            <pc:sldMk cId="38455901" sldId="271"/>
            <ac:spMk id="33" creationId="{68A4132F-DEC6-4332-A00C-A11AD4519B6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4:09.107" v="273"/>
          <ac:spMkLst>
            <pc:docMk/>
            <pc:sldMk cId="38455901" sldId="271"/>
            <ac:spMk id="34" creationId="{64965EAE-E41A-435F-B993-07E824B6C977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4:09.107" v="274"/>
          <ac:spMkLst>
            <pc:docMk/>
            <pc:sldMk cId="38455901" sldId="271"/>
            <ac:spMk id="35" creationId="{33CD251C-A887-4D2F-925B-FC097198538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4:05.263" v="271"/>
          <ac:spMkLst>
            <pc:docMk/>
            <pc:sldMk cId="38455901" sldId="271"/>
            <ac:spMk id="36" creationId="{CEB41C5C-0F34-4DDA-9D7C-5E717F35F60C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4:09.107" v="274"/>
          <ac:spMkLst>
            <pc:docMk/>
            <pc:sldMk cId="38455901" sldId="271"/>
            <ac:spMk id="37" creationId="{B19D093C-27FB-4032-B282-42C4563F257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4:09.107" v="273"/>
          <ac:spMkLst>
            <pc:docMk/>
            <pc:sldMk cId="38455901" sldId="271"/>
            <ac:spMk id="40" creationId="{152F8994-E6D4-4311-9548-C3607BC43645}"/>
          </ac:spMkLst>
        </pc:spChg>
        <pc:grpChg chg="add">
          <ac:chgData name="Mao Liang Liu" userId="S::liu.maol@northeastern.edu::5ff3f799-d32d-4cdb-8768-ef57a302ecd0" providerId="AD" clId="Web-{5D5EF534-D877-4F4B-8F01-A7B7E710B8C5}" dt="2021-08-14T21:54:09.107" v="274"/>
          <ac:grpSpMkLst>
            <pc:docMk/>
            <pc:sldMk cId="38455901" sldId="271"/>
            <ac:grpSpMk id="39" creationId="{35EE815E-1BD3-4777-B652-6D98825BF66B}"/>
          </ac:grpSpMkLst>
        </pc:grpChg>
        <pc:picChg chg="add mod ord">
          <ac:chgData name="Mao Liang Liu" userId="S::liu.maol@northeastern.edu::5ff3f799-d32d-4cdb-8768-ef57a302ecd0" providerId="AD" clId="Web-{5D5EF534-D877-4F4B-8F01-A7B7E710B8C5}" dt="2021-08-14T21:54:09.107" v="274"/>
          <ac:picMkLst>
            <pc:docMk/>
            <pc:sldMk cId="38455901" sldId="271"/>
            <ac:picMk id="4" creationId="{54AF424E-C678-438D-867D-6DF6CBEC9FCC}"/>
          </ac:picMkLst>
        </pc:picChg>
        <pc:cxnChg chg="add del">
          <ac:chgData name="Mao Liang Liu" userId="S::liu.maol@northeastern.edu::5ff3f799-d32d-4cdb-8768-ef57a302ecd0" providerId="AD" clId="Web-{5D5EF534-D877-4F4B-8F01-A7B7E710B8C5}" dt="2021-08-14T21:54:05.263" v="271"/>
          <ac:cxnSpMkLst>
            <pc:docMk/>
            <pc:sldMk cId="38455901" sldId="271"/>
            <ac:cxnSpMk id="38" creationId="{57E1E5E6-F385-4E9C-B201-BA5BDE5CAD52}"/>
          </ac:cxnSpMkLst>
        </pc:cxnChg>
      </pc:sldChg>
      <pc:sldChg chg="addSp delSp modSp new mod ord setBg setClrOvrMap">
        <pc:chgData name="Mao Liang Liu" userId="S::liu.maol@northeastern.edu::5ff3f799-d32d-4cdb-8768-ef57a302ecd0" providerId="AD" clId="Web-{5D5EF534-D877-4F4B-8F01-A7B7E710B8C5}" dt="2021-08-14T21:52:45.384" v="266" actId="20577"/>
        <pc:sldMkLst>
          <pc:docMk/>
          <pc:sldMk cId="1465258518" sldId="272"/>
        </pc:sldMkLst>
        <pc:spChg chg="mod">
          <ac:chgData name="Mao Liang Liu" userId="S::liu.maol@northeastern.edu::5ff3f799-d32d-4cdb-8768-ef57a302ecd0" providerId="AD" clId="Web-{5D5EF534-D877-4F4B-8F01-A7B7E710B8C5}" dt="2021-08-14T21:52:45.384" v="266" actId="20577"/>
          <ac:spMkLst>
            <pc:docMk/>
            <pc:sldMk cId="1465258518" sldId="272"/>
            <ac:spMk id="2" creationId="{6403DA08-2DB1-477D-9E34-2B7F4E066335}"/>
          </ac:spMkLst>
        </pc:spChg>
        <pc:spChg chg="del mod">
          <ac:chgData name="Mao Liang Liu" userId="S::liu.maol@northeastern.edu::5ff3f799-d32d-4cdb-8768-ef57a302ecd0" providerId="AD" clId="Web-{5D5EF534-D877-4F4B-8F01-A7B7E710B8C5}" dt="2021-08-14T21:50:57.926" v="249"/>
          <ac:spMkLst>
            <pc:docMk/>
            <pc:sldMk cId="1465258518" sldId="272"/>
            <ac:spMk id="3" creationId="{AC22A7F7-56CE-4EDC-A088-ECBCA81B2E4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2:03.976" v="264"/>
          <ac:spMkLst>
            <pc:docMk/>
            <pc:sldMk cId="1465258518" sldId="272"/>
            <ac:spMk id="5" creationId="{C27D7A02-907B-496F-BA7E-AA3780733CA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2:03.976" v="264"/>
          <ac:spMkLst>
            <pc:docMk/>
            <pc:sldMk cId="1465258518" sldId="272"/>
            <ac:spMk id="6" creationId="{0FBA5268-0AE7-4CAD-9537-D0EB09E76406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2:03.976" v="264"/>
          <ac:spMkLst>
            <pc:docMk/>
            <pc:sldMk cId="1465258518" sldId="272"/>
            <ac:spMk id="7" creationId="{088D065B-39DA-4077-B9CF-E489CE4C016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0:57.926" v="248"/>
          <ac:spMkLst>
            <pc:docMk/>
            <pc:sldMk cId="1465258518" sldId="272"/>
            <ac:spMk id="8" creationId="{C9A36457-A5F4-4103-A443-02581C09185B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2:03.976" v="264"/>
          <ac:spMkLst>
            <pc:docMk/>
            <pc:sldMk cId="1465258518" sldId="272"/>
            <ac:spMk id="9" creationId="{66B332A4-D438-4773-A77F-5ED49A448D9D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0:57.926" v="248"/>
          <ac:spMkLst>
            <pc:docMk/>
            <pc:sldMk cId="1465258518" sldId="272"/>
            <ac:spMk id="10" creationId="{DC5FB7E8-B636-40FA-BE8D-48145C0F5C5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1:50:57.926" v="248"/>
          <ac:spMkLst>
            <pc:docMk/>
            <pc:sldMk cId="1465258518" sldId="272"/>
            <ac:spMk id="12" creationId="{142DCE2C-2863-46FA-9BE7-24365A24D9BA}"/>
          </ac:spMkLst>
        </pc:spChg>
        <pc:spChg chg="add">
          <ac:chgData name="Mao Liang Liu" userId="S::liu.maol@northeastern.edu::5ff3f799-d32d-4cdb-8768-ef57a302ecd0" providerId="AD" clId="Web-{5D5EF534-D877-4F4B-8F01-A7B7E710B8C5}" dt="2021-08-14T21:52:03.976" v="264"/>
          <ac:spMkLst>
            <pc:docMk/>
            <pc:sldMk cId="1465258518" sldId="272"/>
            <ac:spMk id="14" creationId="{DF9AD32D-FF05-44F4-BD4D-9CEE89B71EB9}"/>
          </ac:spMkLst>
        </pc:spChg>
      </pc:sldChg>
      <pc:sldChg chg="addSp delSp modSp new mod setBg modNotes">
        <pc:chgData name="Mao Liang Liu" userId="S::liu.maol@northeastern.edu::5ff3f799-d32d-4cdb-8768-ef57a302ecd0" providerId="AD" clId="Web-{5D5EF534-D877-4F4B-8F01-A7B7E710B8C5}" dt="2021-08-14T23:00:45.320" v="373"/>
        <pc:sldMkLst>
          <pc:docMk/>
          <pc:sldMk cId="1177837346" sldId="273"/>
        </pc:sldMkLst>
        <pc:spChg chg="del">
          <ac:chgData name="Mao Liang Liu" userId="S::liu.maol@northeastern.edu::5ff3f799-d32d-4cdb-8768-ef57a302ecd0" providerId="AD" clId="Web-{5D5EF534-D877-4F4B-8F01-A7B7E710B8C5}" dt="2021-08-14T22:45:17.713" v="281"/>
          <ac:spMkLst>
            <pc:docMk/>
            <pc:sldMk cId="1177837346" sldId="273"/>
            <ac:spMk id="2" creationId="{A54E2FD2-CDB7-407B-95F7-EA7D42CB6305}"/>
          </ac:spMkLst>
        </pc:spChg>
        <pc:spChg chg="del">
          <ac:chgData name="Mao Liang Liu" userId="S::liu.maol@northeastern.edu::5ff3f799-d32d-4cdb-8768-ef57a302ecd0" providerId="AD" clId="Web-{5D5EF534-D877-4F4B-8F01-A7B7E710B8C5}" dt="2021-08-14T22:45:09.400" v="279"/>
          <ac:spMkLst>
            <pc:docMk/>
            <pc:sldMk cId="1177837346" sldId="273"/>
            <ac:spMk id="3" creationId="{0316209A-C132-409B-AC77-90A4873B732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7:21.748" v="303"/>
          <ac:spMkLst>
            <pc:docMk/>
            <pc:sldMk cId="1177837346" sldId="273"/>
            <ac:spMk id="6" creationId="{21839FF8-AF02-445A-9D58-68B1D5AC434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38.512" v="290"/>
          <ac:spMkLst>
            <pc:docMk/>
            <pc:sldMk cId="1177837346" sldId="273"/>
            <ac:spMk id="7" creationId="{5AAE9118-0436-4488-AC4A-C14DF6A7B6B1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38.512" v="290"/>
          <ac:spMkLst>
            <pc:docMk/>
            <pc:sldMk cId="1177837346" sldId="273"/>
            <ac:spMk id="8" creationId="{1B10F861-B8F1-49C7-BD58-EAB20CEE7F9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38.512" v="290"/>
          <ac:spMkLst>
            <pc:docMk/>
            <pc:sldMk cId="1177837346" sldId="273"/>
            <ac:spMk id="9" creationId="{921139AD-047A-443E-817D-2F8FF41EBE3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33.731" v="288"/>
          <ac:spMkLst>
            <pc:docMk/>
            <pc:sldMk cId="1177837346" sldId="273"/>
            <ac:spMk id="10" creationId="{A9F529C3-C941-49FD-8C67-82F134F64BD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0.903" v="292"/>
          <ac:spMkLst>
            <pc:docMk/>
            <pc:sldMk cId="1177837346" sldId="273"/>
            <ac:spMk id="11" creationId="{C4E4288A-DFC8-40A2-90E5-70E851A933AD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33.731" v="288"/>
          <ac:spMkLst>
            <pc:docMk/>
            <pc:sldMk cId="1177837346" sldId="273"/>
            <ac:spMk id="12" creationId="{20586029-32A0-47E5-9AEC-AE3ABA6B94D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3.325" v="294"/>
          <ac:spMkLst>
            <pc:docMk/>
            <pc:sldMk cId="1177837346" sldId="273"/>
            <ac:spMk id="15" creationId="{385E1BDC-A9B0-4A87-82E3-F3187F69A80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38.512" v="290"/>
          <ac:spMkLst>
            <pc:docMk/>
            <pc:sldMk cId="1177837346" sldId="273"/>
            <ac:spMk id="16" creationId="{61F6E425-22AB-4DA2-8FAC-58ADB58EF6C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3.325" v="294"/>
          <ac:spMkLst>
            <pc:docMk/>
            <pc:sldMk cId="1177837346" sldId="273"/>
            <ac:spMk id="17" creationId="{0990C621-3B8B-4820-8328-D47EF7CE823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0.903" v="292"/>
          <ac:spMkLst>
            <pc:docMk/>
            <pc:sldMk cId="1177837346" sldId="273"/>
            <ac:spMk id="18" creationId="{BD2BFF02-DF78-4F07-B176-52514E13127D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0.903" v="292"/>
          <ac:spMkLst>
            <pc:docMk/>
            <pc:sldMk cId="1177837346" sldId="273"/>
            <ac:spMk id="19" creationId="{4184AC2F-BC5B-4565-A0EA-42C7BDF4414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0.903" v="292"/>
          <ac:spMkLst>
            <pc:docMk/>
            <pc:sldMk cId="1177837346" sldId="273"/>
            <ac:spMk id="20" creationId="{0DB06EAB-7D8C-403A-86C5-B5FD79A1365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3.325" v="294"/>
          <ac:spMkLst>
            <pc:docMk/>
            <pc:sldMk cId="1177837346" sldId="273"/>
            <ac:spMk id="21" creationId="{C1A2385B-1D2A-4E17-84FA-6CB7F0AAE47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3.325" v="294"/>
          <ac:spMkLst>
            <pc:docMk/>
            <pc:sldMk cId="1177837346" sldId="273"/>
            <ac:spMk id="22" creationId="{5E791F2F-79DB-4CC0-9FA1-001E3E91E8B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43.325" v="294"/>
          <ac:spMkLst>
            <pc:docMk/>
            <pc:sldMk cId="1177837346" sldId="273"/>
            <ac:spMk id="23" creationId="{7C434A4A-67C4-4E1A-B873-71456A664AD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54.075" v="296"/>
          <ac:spMkLst>
            <pc:docMk/>
            <pc:sldMk cId="1177837346" sldId="273"/>
            <ac:spMk id="24" creationId="{823AC064-BC96-4F32-8AE1-B2FD3875482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56.497" v="298"/>
          <ac:spMkLst>
            <pc:docMk/>
            <pc:sldMk cId="1177837346" sldId="273"/>
            <ac:spMk id="27" creationId="{33CD251C-A887-4D2F-925B-FC097198538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56.497" v="298"/>
          <ac:spMkLst>
            <pc:docMk/>
            <pc:sldMk cId="1177837346" sldId="273"/>
            <ac:spMk id="28" creationId="{3B2069EE-A08E-44F0-B3F9-3CF8CC2DCAD5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59.185" v="300"/>
          <ac:spMkLst>
            <pc:docMk/>
            <pc:sldMk cId="1177837346" sldId="273"/>
            <ac:spMk id="30" creationId="{A9F529C3-C941-49FD-8C67-82F134F64BD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59.185" v="300"/>
          <ac:spMkLst>
            <pc:docMk/>
            <pc:sldMk cId="1177837346" sldId="273"/>
            <ac:spMk id="31" creationId="{20586029-32A0-47E5-9AEC-AE3ABA6B94D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6:56.497" v="298"/>
          <ac:spMkLst>
            <pc:docMk/>
            <pc:sldMk cId="1177837346" sldId="273"/>
            <ac:spMk id="32" creationId="{B8FFB1DE-FCF2-4311-B8D2-AA36CF78A74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47:24.795" v="304"/>
          <ac:spMkLst>
            <pc:docMk/>
            <pc:sldMk cId="1177837346" sldId="273"/>
            <ac:spMk id="34" creationId="{823AC064-BC96-4F32-8AE1-B2FD38754823}"/>
          </ac:spMkLst>
        </pc:spChg>
        <pc:spChg chg="add mod ord">
          <ac:chgData name="Mao Liang Liu" userId="S::liu.maol@northeastern.edu::5ff3f799-d32d-4cdb-8768-ef57a302ecd0" providerId="AD" clId="Web-{5D5EF534-D877-4F4B-8F01-A7B7E710B8C5}" dt="2021-08-14T22:53:08.320" v="328" actId="20577"/>
          <ac:spMkLst>
            <pc:docMk/>
            <pc:sldMk cId="1177837346" sldId="273"/>
            <ac:spMk id="37" creationId="{29896732-FAD2-46F4-ACEC-0A1591F040CF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2:50:40.191" v="306"/>
          <ac:spMkLst>
            <pc:docMk/>
            <pc:sldMk cId="1177837346" sldId="273"/>
            <ac:spMk id="41" creationId="{823AC064-BC96-4F32-8AE1-B2FD38754823}"/>
          </ac:spMkLst>
        </pc:spChg>
        <pc:spChg chg="add">
          <ac:chgData name="Mao Liang Liu" userId="S::liu.maol@northeastern.edu::5ff3f799-d32d-4cdb-8768-ef57a302ecd0" providerId="AD" clId="Web-{5D5EF534-D877-4F4B-8F01-A7B7E710B8C5}" dt="2021-08-14T22:50:40.191" v="306"/>
          <ac:spMkLst>
            <pc:docMk/>
            <pc:sldMk cId="1177837346" sldId="273"/>
            <ac:spMk id="50" creationId="{823AC064-BC96-4F32-8AE1-B2FD38754823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2:46:40.903" v="292"/>
          <ac:grpSpMkLst>
            <pc:docMk/>
            <pc:sldMk cId="1177837346" sldId="273"/>
            <ac:grpSpMk id="13" creationId="{B63C2D82-D4FA-4A37-BB01-1E7B21E4FF20}"/>
          </ac:grpSpMkLst>
        </pc:grpChg>
        <pc:grpChg chg="add del">
          <ac:chgData name="Mao Liang Liu" userId="S::liu.maol@northeastern.edu::5ff3f799-d32d-4cdb-8768-ef57a302ecd0" providerId="AD" clId="Web-{5D5EF534-D877-4F4B-8F01-A7B7E710B8C5}" dt="2021-08-14T22:46:56.497" v="298"/>
          <ac:grpSpMkLst>
            <pc:docMk/>
            <pc:sldMk cId="1177837346" sldId="273"/>
            <ac:grpSpMk id="29" creationId="{9C6E8597-0CCE-4A8A-9326-AA52691A1C81}"/>
          </ac:grpSpMkLst>
        </pc:grpChg>
        <pc:picChg chg="add mod ord">
          <ac:chgData name="Mao Liang Liu" userId="S::liu.maol@northeastern.edu::5ff3f799-d32d-4cdb-8768-ef57a302ecd0" providerId="AD" clId="Web-{5D5EF534-D877-4F4B-8F01-A7B7E710B8C5}" dt="2021-08-14T22:46:59.185" v="301"/>
          <ac:picMkLst>
            <pc:docMk/>
            <pc:sldMk cId="1177837346" sldId="273"/>
            <ac:picMk id="4" creationId="{80EFED03-A542-43EF-876D-62AE1009CFED}"/>
          </ac:picMkLst>
        </pc:picChg>
        <pc:picChg chg="add mod">
          <ac:chgData name="Mao Liang Liu" userId="S::liu.maol@northeastern.edu::5ff3f799-d32d-4cdb-8768-ef57a302ecd0" providerId="AD" clId="Web-{5D5EF534-D877-4F4B-8F01-A7B7E710B8C5}" dt="2021-08-14T22:46:59.185" v="301"/>
          <ac:picMkLst>
            <pc:docMk/>
            <pc:sldMk cId="1177837346" sldId="273"/>
            <ac:picMk id="5" creationId="{439DC939-3644-4932-BF44-D67AA951BB72}"/>
          </ac:picMkLst>
        </pc:picChg>
        <pc:cxnChg chg="add del">
          <ac:chgData name="Mao Liang Liu" userId="S::liu.maol@northeastern.edu::5ff3f799-d32d-4cdb-8768-ef57a302ecd0" providerId="AD" clId="Web-{5D5EF534-D877-4F4B-8F01-A7B7E710B8C5}" dt="2021-08-14T22:46:33.731" v="288"/>
          <ac:cxnSpMkLst>
            <pc:docMk/>
            <pc:sldMk cId="1177837346" sldId="273"/>
            <ac:cxnSpMk id="14" creationId="{8C730EAB-A532-4295-A302-FB4B90DB9F5E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2:46:54.075" v="296"/>
          <ac:cxnSpMkLst>
            <pc:docMk/>
            <pc:sldMk cId="1177837346" sldId="273"/>
            <ac:cxnSpMk id="25" creationId="{7E7C77BC-7138-40B1-A15B-20F57A494629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2:46:54.075" v="296"/>
          <ac:cxnSpMkLst>
            <pc:docMk/>
            <pc:sldMk cId="1177837346" sldId="273"/>
            <ac:cxnSpMk id="26" creationId="{DB146403-F3D6-484B-B2ED-97F9565D0370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2:46:59.185" v="300"/>
          <ac:cxnSpMkLst>
            <pc:docMk/>
            <pc:sldMk cId="1177837346" sldId="273"/>
            <ac:cxnSpMk id="33" creationId="{8C730EAB-A532-4295-A302-FB4B90DB9F5E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2:47:24.795" v="304"/>
          <ac:cxnSpMkLst>
            <pc:docMk/>
            <pc:sldMk cId="1177837346" sldId="273"/>
            <ac:cxnSpMk id="35" creationId="{7E7C77BC-7138-40B1-A15B-20F57A494629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2:47:24.795" v="304"/>
          <ac:cxnSpMkLst>
            <pc:docMk/>
            <pc:sldMk cId="1177837346" sldId="273"/>
            <ac:cxnSpMk id="36" creationId="{DB146403-F3D6-484B-B2ED-97F9565D0370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2:50:40.191" v="306"/>
          <ac:cxnSpMkLst>
            <pc:docMk/>
            <pc:sldMk cId="1177837346" sldId="273"/>
            <ac:cxnSpMk id="43" creationId="{7E7C77BC-7138-40B1-A15B-20F57A494629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2:50:40.191" v="306"/>
          <ac:cxnSpMkLst>
            <pc:docMk/>
            <pc:sldMk cId="1177837346" sldId="273"/>
            <ac:cxnSpMk id="45" creationId="{DB146403-F3D6-484B-B2ED-97F9565D0370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2:50:40.191" v="306"/>
          <ac:cxnSpMkLst>
            <pc:docMk/>
            <pc:sldMk cId="1177837346" sldId="273"/>
            <ac:cxnSpMk id="52" creationId="{7E7C77BC-7138-40B1-A15B-20F57A494629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2:50:40.191" v="306"/>
          <ac:cxnSpMkLst>
            <pc:docMk/>
            <pc:sldMk cId="1177837346" sldId="273"/>
            <ac:cxnSpMk id="54" creationId="{DB146403-F3D6-484B-B2ED-97F9565D0370}"/>
          </ac:cxnSpMkLst>
        </pc:cxnChg>
      </pc:sldChg>
      <pc:sldChg chg="addSp delSp modSp new del mod setBg modNotes">
        <pc:chgData name="Mao Liang Liu" userId="S::liu.maol@northeastern.edu::5ff3f799-d32d-4cdb-8768-ef57a302ecd0" providerId="AD" clId="Web-{5D5EF534-D877-4F4B-8F01-A7B7E710B8C5}" dt="2021-08-14T23:14:42.924" v="472"/>
        <pc:sldMkLst>
          <pc:docMk/>
          <pc:sldMk cId="1420734135" sldId="274"/>
        </pc:sldMkLst>
        <pc:spChg chg="mod">
          <ac:chgData name="Mao Liang Liu" userId="S::liu.maol@northeastern.edu::5ff3f799-d32d-4cdb-8768-ef57a302ecd0" providerId="AD" clId="Web-{5D5EF534-D877-4F4B-8F01-A7B7E710B8C5}" dt="2021-08-14T23:13:47.609" v="459"/>
          <ac:spMkLst>
            <pc:docMk/>
            <pc:sldMk cId="1420734135" sldId="274"/>
            <ac:spMk id="2" creationId="{17A6257F-2D87-4E70-B097-8B171618EAD3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03:18.183" v="377"/>
          <ac:spMkLst>
            <pc:docMk/>
            <pc:sldMk cId="1420734135" sldId="274"/>
            <ac:spMk id="3" creationId="{4E97ABEE-3996-4A36-8BCC-692DC00C301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3:47.609" v="459"/>
          <ac:spMkLst>
            <pc:docMk/>
            <pc:sldMk cId="1420734135" sldId="274"/>
            <ac:spMk id="9" creationId="{D12DDE76-C203-4047-9998-63900085B5E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1.855" v="438"/>
          <ac:spMkLst>
            <pc:docMk/>
            <pc:sldMk cId="1420734135" sldId="274"/>
            <ac:spMk id="13" creationId="{7569BA13-2666-47BE-B77F-F67C281714F1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13:47.609" v="459"/>
          <ac:spMkLst>
            <pc:docMk/>
            <pc:sldMk cId="1420734135" sldId="274"/>
            <ac:spMk id="14" creationId="{D4771268-CB57-404A-9271-370EB28F609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1.855" v="438"/>
          <ac:spMkLst>
            <pc:docMk/>
            <pc:sldMk cId="1420734135" sldId="274"/>
            <ac:spMk id="16" creationId="{2550BE34-C2B8-49B8-8519-67A8CAD51AE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1.855" v="438"/>
          <ac:spMkLst>
            <pc:docMk/>
            <pc:sldMk cId="1420734135" sldId="274"/>
            <ac:spMk id="18" creationId="{A7457DD9-5A45-400A-AB4B-4B4EDECA25F1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1.855" v="438"/>
          <ac:spMkLst>
            <pc:docMk/>
            <pc:sldMk cId="1420734135" sldId="274"/>
            <ac:spMk id="20" creationId="{441CF7D6-A660-431A-B0BB-140A0D5556B6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1.855" v="438"/>
          <ac:spMkLst>
            <pc:docMk/>
            <pc:sldMk cId="1420734135" sldId="274"/>
            <ac:spMk id="22" creationId="{0570A85B-3810-4F95-97B0-CBF4CCDB381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28.934" v="436"/>
          <ac:spMkLst>
            <pc:docMk/>
            <pc:sldMk cId="1420734135" sldId="274"/>
            <ac:spMk id="27" creationId="{D12DDE76-C203-4047-9998-63900085B5E8}"/>
          </ac:spMkLst>
        </pc:spChg>
        <pc:picChg chg="add mod ord">
          <ac:chgData name="Mao Liang Liu" userId="S::liu.maol@northeastern.edu::5ff3f799-d32d-4cdb-8768-ef57a302ecd0" providerId="AD" clId="Web-{5D5EF534-D877-4F4B-8F01-A7B7E710B8C5}" dt="2021-08-14T23:13:47.609" v="459"/>
          <ac:picMkLst>
            <pc:docMk/>
            <pc:sldMk cId="1420734135" sldId="274"/>
            <ac:picMk id="4" creationId="{98A1FB61-B8A9-4A99-A543-92803BFD9656}"/>
          </ac:picMkLst>
        </pc:picChg>
      </pc:sldChg>
      <pc:sldChg chg="addSp delSp modSp new mod setBg">
        <pc:chgData name="Mao Liang Liu" userId="S::liu.maol@northeastern.edu::5ff3f799-d32d-4cdb-8768-ef57a302ecd0" providerId="AD" clId="Web-{5D5EF534-D877-4F4B-8F01-A7B7E710B8C5}" dt="2021-08-14T23:33:01.992" v="608" actId="20577"/>
        <pc:sldMkLst>
          <pc:docMk/>
          <pc:sldMk cId="4281022048" sldId="275"/>
        </pc:sldMkLst>
        <pc:spChg chg="mod">
          <ac:chgData name="Mao Liang Liu" userId="S::liu.maol@northeastern.edu::5ff3f799-d32d-4cdb-8768-ef57a302ecd0" providerId="AD" clId="Web-{5D5EF534-D877-4F4B-8F01-A7B7E710B8C5}" dt="2021-08-14T23:33:01.992" v="608" actId="20577"/>
          <ac:spMkLst>
            <pc:docMk/>
            <pc:sldMk cId="4281022048" sldId="275"/>
            <ac:spMk id="2" creationId="{CA3C26EF-F836-4F4A-AF99-B769612CAD30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04:27.670" v="396"/>
          <ac:spMkLst>
            <pc:docMk/>
            <pc:sldMk cId="4281022048" sldId="275"/>
            <ac:spMk id="3" creationId="{BD622577-7F2F-49A6-BC83-C90ADBA7F02E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05:25.595" v="403"/>
          <ac:spMkLst>
            <pc:docMk/>
            <pc:sldMk cId="4281022048" sldId="275"/>
            <ac:spMk id="5" creationId="{577C7972-B30D-4640-96A1-EA6ECB87B724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05:49.142" v="405"/>
          <ac:spMkLst>
            <pc:docMk/>
            <pc:sldMk cId="4281022048" sldId="275"/>
            <ac:spMk id="9" creationId="{D4771268-CB57-404A-9271-370EB28F609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8:13.687" v="553"/>
          <ac:spMkLst>
            <pc:docMk/>
            <pc:sldMk cId="4281022048" sldId="275"/>
            <ac:spMk id="14" creationId="{D12DDE76-C203-4047-9998-63900085B5E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23.298" v="564"/>
          <ac:spMkLst>
            <pc:docMk/>
            <pc:sldMk cId="4281022048" sldId="275"/>
            <ac:spMk id="16" creationId="{73DE2CFE-42F2-48F0-8706-5264E012B10C}"/>
          </ac:spMkLst>
        </pc:spChg>
        <pc:spChg chg="add del mod ord">
          <ac:chgData name="Mao Liang Liu" userId="S::liu.maol@northeastern.edu::5ff3f799-d32d-4cdb-8768-ef57a302ecd0" providerId="AD" clId="Web-{5D5EF534-D877-4F4B-8F01-A7B7E710B8C5}" dt="2021-08-14T23:32:29.210" v="607"/>
          <ac:spMkLst>
            <pc:docMk/>
            <pc:sldMk cId="4281022048" sldId="275"/>
            <ac:spMk id="17" creationId="{DE5EAFCF-6442-4324-BE46-287B9C099F6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8:13.671" v="552"/>
          <ac:spMkLst>
            <pc:docMk/>
            <pc:sldMk cId="4281022048" sldId="275"/>
            <ac:spMk id="18" creationId="{09D6DE54-C097-43D7-A17D-E39BA1142D9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00.594" v="557"/>
          <ac:spMkLst>
            <pc:docMk/>
            <pc:sldMk cId="4281022048" sldId="275"/>
            <ac:spMk id="19" creationId="{42A5316D-ED2F-4F89-B4B4-8D9240B1A34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05.438" v="559"/>
          <ac:spMkLst>
            <pc:docMk/>
            <pc:sldMk cId="4281022048" sldId="275"/>
            <ac:spMk id="20" creationId="{1825AC39-5F85-4CAA-8A81-A1287086B2B6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8:13.671" v="552"/>
          <ac:spMkLst>
            <pc:docMk/>
            <pc:sldMk cId="4281022048" sldId="275"/>
            <ac:spMk id="21" creationId="{5E39A796-BE83-48B1-B33F-35C4A32AAB5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8:58.298" v="555"/>
          <ac:spMkLst>
            <pc:docMk/>
            <pc:sldMk cId="4281022048" sldId="275"/>
            <ac:spMk id="22" creationId="{2B97F24A-32CE-4C1C-A50D-3016B394DCF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8:13.671" v="552"/>
          <ac:spMkLst>
            <pc:docMk/>
            <pc:sldMk cId="4281022048" sldId="275"/>
            <ac:spMk id="23" creationId="{72F84B47-E267-4194-8194-831DB7B5547F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8:58.298" v="555"/>
          <ac:spMkLst>
            <pc:docMk/>
            <pc:sldMk cId="4281022048" sldId="275"/>
            <ac:spMk id="24" creationId="{6357EC4F-235E-4222-A36F-C7878ACE37F2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05.438" v="559"/>
          <ac:spMkLst>
            <pc:docMk/>
            <pc:sldMk cId="4281022048" sldId="275"/>
            <ac:spMk id="25" creationId="{95DA4D23-37FC-4B90-8188-F0377C5FF44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05.438" v="559"/>
          <ac:spMkLst>
            <pc:docMk/>
            <pc:sldMk cId="4281022048" sldId="275"/>
            <ac:spMk id="26" creationId="{A7A4B465-FBCC-4CD4-89A1-82992A7B47FF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23.298" v="563"/>
          <ac:spMkLst>
            <pc:docMk/>
            <pc:sldMk cId="4281022048" sldId="275"/>
            <ac:spMk id="27" creationId="{2B97F24A-32CE-4C1C-A50D-3016B394DCF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05.438" v="559"/>
          <ac:spMkLst>
            <pc:docMk/>
            <pc:sldMk cId="4281022048" sldId="275"/>
            <ac:spMk id="28" creationId="{909E572F-9CDC-4214-9D42-FF001764959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09.267" v="561"/>
          <ac:spMkLst>
            <pc:docMk/>
            <pc:sldMk cId="4281022048" sldId="275"/>
            <ac:spMk id="29" creationId="{33CD251C-A887-4D2F-925B-FC097198538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09.267" v="561"/>
          <ac:spMkLst>
            <pc:docMk/>
            <pc:sldMk cId="4281022048" sldId="275"/>
            <ac:spMk id="30" creationId="{B19D093C-27FB-4032-B282-42C4563F257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23.298" v="563"/>
          <ac:spMkLst>
            <pc:docMk/>
            <pc:sldMk cId="4281022048" sldId="275"/>
            <ac:spMk id="32" creationId="{CD8B4F24-440B-49E9-B85D-733523DC064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35.814" v="565"/>
          <ac:spMkLst>
            <pc:docMk/>
            <pc:sldMk cId="4281022048" sldId="275"/>
            <ac:spMk id="33" creationId="{33CD251C-A887-4D2F-925B-FC097198538B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9:35.814" v="565"/>
          <ac:spMkLst>
            <pc:docMk/>
            <pc:sldMk cId="4281022048" sldId="275"/>
            <ac:spMk id="34" creationId="{B19D093C-27FB-4032-B282-42C4563F257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32:29.210" v="607"/>
          <ac:spMkLst>
            <pc:docMk/>
            <pc:sldMk cId="4281022048" sldId="275"/>
            <ac:spMk id="42" creationId="{C232B152-3720-4D3B-97ED-45CE5483F16F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32:29.210" v="607"/>
          <ac:spMkLst>
            <pc:docMk/>
            <pc:sldMk cId="4281022048" sldId="275"/>
            <ac:spMk id="44" creationId="{11BAB570-FF10-4E96-8A3F-FA9804702B8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32:29.210" v="607"/>
          <ac:spMkLst>
            <pc:docMk/>
            <pc:sldMk cId="4281022048" sldId="275"/>
            <ac:spMk id="46" creationId="{4B9FAFB2-BEB5-4848-8018-BCAD99E2E1AA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32:29.210" v="607"/>
          <ac:spMkLst>
            <pc:docMk/>
            <pc:sldMk cId="4281022048" sldId="275"/>
            <ac:spMk id="51" creationId="{33CD251C-A887-4D2F-925B-FC097198538B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32:29.210" v="607"/>
          <ac:spMkLst>
            <pc:docMk/>
            <pc:sldMk cId="4281022048" sldId="275"/>
            <ac:spMk id="53" creationId="{B19D093C-27FB-4032-B282-42C4563F257C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3:29:09.267" v="561"/>
          <ac:grpSpMkLst>
            <pc:docMk/>
            <pc:sldMk cId="4281022048" sldId="275"/>
            <ac:grpSpMk id="31" creationId="{35EE815E-1BD3-4777-B652-6D98825BF66B}"/>
          </ac:grpSpMkLst>
        </pc:grpChg>
        <pc:grpChg chg="add del">
          <ac:chgData name="Mao Liang Liu" userId="S::liu.maol@northeastern.edu::5ff3f799-d32d-4cdb-8768-ef57a302ecd0" providerId="AD" clId="Web-{5D5EF534-D877-4F4B-8F01-A7B7E710B8C5}" dt="2021-08-14T23:29:35.814" v="565"/>
          <ac:grpSpMkLst>
            <pc:docMk/>
            <pc:sldMk cId="4281022048" sldId="275"/>
            <ac:grpSpMk id="35" creationId="{35EE815E-1BD3-4777-B652-6D98825BF66B}"/>
          </ac:grpSpMkLst>
        </pc:grpChg>
        <pc:grpChg chg="add">
          <ac:chgData name="Mao Liang Liu" userId="S::liu.maol@northeastern.edu::5ff3f799-d32d-4cdb-8768-ef57a302ecd0" providerId="AD" clId="Web-{5D5EF534-D877-4F4B-8F01-A7B7E710B8C5}" dt="2021-08-14T23:32:29.210" v="607"/>
          <ac:grpSpMkLst>
            <pc:docMk/>
            <pc:sldMk cId="4281022048" sldId="275"/>
            <ac:grpSpMk id="55" creationId="{35EE815E-1BD3-4777-B652-6D98825BF66B}"/>
          </ac:grpSpMkLst>
        </pc:grpChg>
        <pc:picChg chg="add mod ord">
          <ac:chgData name="Mao Liang Liu" userId="S::liu.maol@northeastern.edu::5ff3f799-d32d-4cdb-8768-ef57a302ecd0" providerId="AD" clId="Web-{5D5EF534-D877-4F4B-8F01-A7B7E710B8C5}" dt="2021-08-14T23:32:29.210" v="607"/>
          <ac:picMkLst>
            <pc:docMk/>
            <pc:sldMk cId="4281022048" sldId="275"/>
            <ac:picMk id="4" creationId="{199C423C-FBD5-4254-8ADD-BE0DF3157AE2}"/>
          </ac:picMkLst>
        </pc:picChg>
      </pc:sldChg>
      <pc:sldChg chg="addSp delSp modSp add replId">
        <pc:chgData name="Mao Liang Liu" userId="S::liu.maol@northeastern.edu::5ff3f799-d32d-4cdb-8768-ef57a302ecd0" providerId="AD" clId="Web-{5D5EF534-D877-4F4B-8F01-A7B7E710B8C5}" dt="2021-08-14T23:13:58.735" v="462"/>
        <pc:sldMkLst>
          <pc:docMk/>
          <pc:sldMk cId="3120371356" sldId="276"/>
        </pc:sldMkLst>
        <pc:spChg chg="mod">
          <ac:chgData name="Mao Liang Liu" userId="S::liu.maol@northeastern.edu::5ff3f799-d32d-4cdb-8768-ef57a302ecd0" providerId="AD" clId="Web-{5D5EF534-D877-4F4B-8F01-A7B7E710B8C5}" dt="2021-08-14T23:13:58.735" v="462"/>
          <ac:spMkLst>
            <pc:docMk/>
            <pc:sldMk cId="3120371356" sldId="276"/>
            <ac:spMk id="2" creationId="{17A6257F-2D87-4E70-B097-8B171618EAD3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11:55.419" v="444"/>
          <ac:spMkLst>
            <pc:docMk/>
            <pc:sldMk cId="3120371356" sldId="276"/>
            <ac:spMk id="5" creationId="{3D5853F8-0E89-46F6-9AE4-EA9EE34CAA0A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08:45.585" v="417"/>
          <ac:spMkLst>
            <pc:docMk/>
            <pc:sldMk cId="3120371356" sldId="276"/>
            <ac:spMk id="6" creationId="{9C243E99-4EEF-43D2-974F-6F3C8AB7A795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3:58.735" v="462"/>
          <ac:spMkLst>
            <pc:docMk/>
            <pc:sldMk cId="3120371356" sldId="276"/>
            <ac:spMk id="9" creationId="{D12DDE76-C203-4047-9998-63900085B5E8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12:30.263" v="451"/>
          <ac:spMkLst>
            <pc:docMk/>
            <pc:sldMk cId="3120371356" sldId="276"/>
            <ac:spMk id="10" creationId="{D3BAEA1D-2F5F-49D6-B06A-46C54B1B3A6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09:17.867" v="423"/>
          <ac:spMkLst>
            <pc:docMk/>
            <pc:sldMk cId="3120371356" sldId="276"/>
            <ac:spMk id="11" creationId="{D12DDE76-C203-4047-9998-63900085B5E8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11:34.199" v="439"/>
          <ac:spMkLst>
            <pc:docMk/>
            <pc:sldMk cId="3120371356" sldId="276"/>
            <ac:spMk id="13" creationId="{B4B9EF44-901F-4BFB-911C-1053B2A4814F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09:09.601" v="421"/>
          <ac:spMkLst>
            <pc:docMk/>
            <pc:sldMk cId="3120371356" sldId="276"/>
            <ac:spMk id="14" creationId="{A4AC5506-6312-4701-8D3C-40187889A94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3:34.125" v="457"/>
          <ac:spMkLst>
            <pc:docMk/>
            <pc:sldMk cId="3120371356" sldId="276"/>
            <ac:spMk id="15" creationId="{131EE1EE-1B7F-4C48-B450-FCFA671696E8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4.199" v="439"/>
          <ac:spMkLst>
            <pc:docMk/>
            <pc:sldMk cId="3120371356" sldId="276"/>
            <ac:spMk id="16" creationId="{2550BE34-C2B8-49B8-8519-67A8CAD51AE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3:58.719" v="461"/>
          <ac:spMkLst>
            <pc:docMk/>
            <pc:sldMk cId="3120371356" sldId="276"/>
            <ac:spMk id="17" creationId="{D4771268-CB57-404A-9271-370EB28F609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4.199" v="439"/>
          <ac:spMkLst>
            <pc:docMk/>
            <pc:sldMk cId="3120371356" sldId="276"/>
            <ac:spMk id="18" creationId="{A7457DD9-5A45-400A-AB4B-4B4EDECA25F1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13:58.735" v="462"/>
          <ac:spMkLst>
            <pc:docMk/>
            <pc:sldMk cId="3120371356" sldId="276"/>
            <ac:spMk id="19" creationId="{7F57BEA8-497D-4AA8-8A18-BDCD696B25FE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4.199" v="439"/>
          <ac:spMkLst>
            <pc:docMk/>
            <pc:sldMk cId="3120371356" sldId="276"/>
            <ac:spMk id="20" creationId="{441CF7D6-A660-431A-B0BB-140A0D5556B6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34.199" v="439"/>
          <ac:spMkLst>
            <pc:docMk/>
            <pc:sldMk cId="3120371356" sldId="276"/>
            <ac:spMk id="22" creationId="{0570A85B-3810-4F95-97B0-CBF4CCDB381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27.949" v="435"/>
          <ac:spMkLst>
            <pc:docMk/>
            <pc:sldMk cId="3120371356" sldId="276"/>
            <ac:spMk id="27" creationId="{81AEB8A9-B768-4E30-BA55-D919E668734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27.215" v="434"/>
          <ac:spMkLst>
            <pc:docMk/>
            <pc:sldMk cId="3120371356" sldId="276"/>
            <ac:spMk id="32" creationId="{D4771268-CB57-404A-9271-370EB28F6090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26.840" v="433"/>
          <ac:spMkLst>
            <pc:docMk/>
            <pc:sldMk cId="3120371356" sldId="276"/>
            <ac:spMk id="36" creationId="{1682C945-9F0D-4000-AD0D-58E216481FE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26.840" v="433"/>
          <ac:spMkLst>
            <pc:docMk/>
            <pc:sldMk cId="3120371356" sldId="276"/>
            <ac:spMk id="39" creationId="{66E48AFA-8884-4F68-A44F-D2C1E8609C5A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11:26.840" v="433"/>
          <ac:spMkLst>
            <pc:docMk/>
            <pc:sldMk cId="3120371356" sldId="276"/>
            <ac:spMk id="41" creationId="{969D19A6-08CB-498C-93EC-3FFB021FC68A}"/>
          </ac:spMkLst>
        </pc:spChg>
        <pc:picChg chg="add del">
          <ac:chgData name="Mao Liang Liu" userId="S::liu.maol@northeastern.edu::5ff3f799-d32d-4cdb-8768-ef57a302ecd0" providerId="AD" clId="Web-{5D5EF534-D877-4F4B-8F01-A7B7E710B8C5}" dt="2021-08-14T23:12:28.326" v="450"/>
          <ac:picMkLst>
            <pc:docMk/>
            <pc:sldMk cId="3120371356" sldId="276"/>
            <ac:picMk id="4" creationId="{98A1FB61-B8A9-4A99-A543-92803BFD9656}"/>
          </ac:picMkLst>
        </pc:picChg>
        <pc:picChg chg="add del mod ord">
          <ac:chgData name="Mao Liang Liu" userId="S::liu.maol@northeastern.edu::5ff3f799-d32d-4cdb-8768-ef57a302ecd0" providerId="AD" clId="Web-{5D5EF534-D877-4F4B-8F01-A7B7E710B8C5}" dt="2021-08-14T23:11:48.200" v="443"/>
          <ac:picMkLst>
            <pc:docMk/>
            <pc:sldMk cId="3120371356" sldId="276"/>
            <ac:picMk id="7" creationId="{328FC5EC-A43D-42D4-A88D-E215B7FDC1B2}"/>
          </ac:picMkLst>
        </pc:picChg>
        <pc:picChg chg="add mod ord">
          <ac:chgData name="Mao Liang Liu" userId="S::liu.maol@northeastern.edu::5ff3f799-d32d-4cdb-8768-ef57a302ecd0" providerId="AD" clId="Web-{5D5EF534-D877-4F4B-8F01-A7B7E710B8C5}" dt="2021-08-14T23:13:58.735" v="462"/>
          <ac:picMkLst>
            <pc:docMk/>
            <pc:sldMk cId="3120371356" sldId="276"/>
            <ac:picMk id="12" creationId="{821A4AD5-A721-4871-9DC1-C43ECDC3CF51}"/>
          </ac:picMkLst>
        </pc:picChg>
        <pc:cxnChg chg="add">
          <ac:chgData name="Mao Liang Liu" userId="S::liu.maol@northeastern.edu::5ff3f799-d32d-4cdb-8768-ef57a302ecd0" providerId="AD" clId="Web-{5D5EF534-D877-4F4B-8F01-A7B7E710B8C5}" dt="2021-08-14T23:13:58.735" v="462"/>
          <ac:cxnSpMkLst>
            <pc:docMk/>
            <pc:sldMk cId="3120371356" sldId="276"/>
            <ac:cxnSpMk id="21" creationId="{A82415D3-DDE5-4D63-8CB3-23A5EC581B27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13:58.735" v="462"/>
          <ac:cxnSpMkLst>
            <pc:docMk/>
            <pc:sldMk cId="3120371356" sldId="276"/>
            <ac:cxnSpMk id="23" creationId="{AD7193FB-6AE6-4B3B-8F89-56B55DD63B4D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13:58.735" v="462"/>
          <ac:cxnSpMkLst>
            <pc:docMk/>
            <pc:sldMk cId="3120371356" sldId="276"/>
            <ac:cxnSpMk id="24" creationId="{D2E961F1-4A28-4A5F-BBD4-6E400E5E6C75}"/>
          </ac:cxnSpMkLst>
        </pc:cxnChg>
      </pc:sldChg>
      <pc:sldChg chg="addSp delSp modSp add ord replId">
        <pc:chgData name="Mao Liang Liu" userId="S::liu.maol@northeastern.edu::5ff3f799-d32d-4cdb-8768-ef57a302ecd0" providerId="AD" clId="Web-{5D5EF534-D877-4F4B-8F01-A7B7E710B8C5}" dt="2021-08-14T23:15:03.502" v="476" actId="1076"/>
        <pc:sldMkLst>
          <pc:docMk/>
          <pc:sldMk cId="1617053996" sldId="277"/>
        </pc:sldMkLst>
        <pc:spChg chg="mod">
          <ac:chgData name="Mao Liang Liu" userId="S::liu.maol@northeastern.edu::5ff3f799-d32d-4cdb-8768-ef57a302ecd0" providerId="AD" clId="Web-{5D5EF534-D877-4F4B-8F01-A7B7E710B8C5}" dt="2021-08-14T23:14:25.220" v="466" actId="20577"/>
          <ac:spMkLst>
            <pc:docMk/>
            <pc:sldMk cId="1617053996" sldId="277"/>
            <ac:spMk id="2" creationId="{17A6257F-2D87-4E70-B097-8B171618EAD3}"/>
          </ac:spMkLst>
        </pc:spChg>
        <pc:spChg chg="add mod">
          <ac:chgData name="Mao Liang Liu" userId="S::liu.maol@northeastern.edu::5ff3f799-d32d-4cdb-8768-ef57a302ecd0" providerId="AD" clId="Web-{5D5EF534-D877-4F4B-8F01-A7B7E710B8C5}" dt="2021-08-14T23:14:31.611" v="467"/>
          <ac:spMkLst>
            <pc:docMk/>
            <pc:sldMk cId="1617053996" sldId="277"/>
            <ac:spMk id="4" creationId="{A59073C0-8D62-4764-A6BD-19150E2E99DB}"/>
          </ac:spMkLst>
        </pc:spChg>
        <pc:picChg chg="add mod">
          <ac:chgData name="Mao Liang Liu" userId="S::liu.maol@northeastern.edu::5ff3f799-d32d-4cdb-8768-ef57a302ecd0" providerId="AD" clId="Web-{5D5EF534-D877-4F4B-8F01-A7B7E710B8C5}" dt="2021-08-14T23:15:03.502" v="476" actId="1076"/>
          <ac:picMkLst>
            <pc:docMk/>
            <pc:sldMk cId="1617053996" sldId="277"/>
            <ac:picMk id="5" creationId="{CBEAF7FD-D2EE-4D80-BC75-80E9A8813C75}"/>
          </ac:picMkLst>
        </pc:picChg>
        <pc:picChg chg="del">
          <ac:chgData name="Mao Liang Liu" userId="S::liu.maol@northeastern.edu::5ff3f799-d32d-4cdb-8768-ef57a302ecd0" providerId="AD" clId="Web-{5D5EF534-D877-4F4B-8F01-A7B7E710B8C5}" dt="2021-08-14T23:14:31.611" v="467"/>
          <ac:picMkLst>
            <pc:docMk/>
            <pc:sldMk cId="1617053996" sldId="277"/>
            <ac:picMk id="12" creationId="{821A4AD5-A721-4871-9DC1-C43ECDC3CF51}"/>
          </ac:picMkLst>
        </pc:picChg>
      </pc:sldChg>
      <pc:sldChg chg="addSp delSp modSp add replId">
        <pc:chgData name="Mao Liang Liu" userId="S::liu.maol@northeastern.edu::5ff3f799-d32d-4cdb-8768-ef57a302ecd0" providerId="AD" clId="Web-{5D5EF534-D877-4F4B-8F01-A7B7E710B8C5}" dt="2021-08-14T23:16:36.568" v="484"/>
        <pc:sldMkLst>
          <pc:docMk/>
          <pc:sldMk cId="1819225205" sldId="278"/>
        </pc:sldMkLst>
        <pc:spChg chg="mod">
          <ac:chgData name="Mao Liang Liu" userId="S::liu.maol@northeastern.edu::5ff3f799-d32d-4cdb-8768-ef57a302ecd0" providerId="AD" clId="Web-{5D5EF534-D877-4F4B-8F01-A7B7E710B8C5}" dt="2021-08-14T23:16:36.568" v="484"/>
          <ac:spMkLst>
            <pc:docMk/>
            <pc:sldMk cId="1819225205" sldId="278"/>
            <ac:spMk id="2" creationId="{17A6257F-2D87-4E70-B097-8B171618EAD3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16:28.364" v="482"/>
          <ac:spMkLst>
            <pc:docMk/>
            <pc:sldMk cId="1819225205" sldId="278"/>
            <ac:spMk id="4" creationId="{0D44488D-4B2D-437E-B350-E0D98E33565D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16:36.568" v="484"/>
          <ac:spMkLst>
            <pc:docMk/>
            <pc:sldMk cId="1819225205" sldId="278"/>
            <ac:spMk id="19" creationId="{7F57BEA8-497D-4AA8-8A18-BDCD696B25FE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16:36.568" v="484"/>
          <ac:spMkLst>
            <pc:docMk/>
            <pc:sldMk cId="1819225205" sldId="278"/>
            <ac:spMk id="31" creationId="{7F57BEA8-497D-4AA8-8A18-BDCD696B25FE}"/>
          </ac:spMkLst>
        </pc:spChg>
        <pc:picChg chg="add mod ord">
          <ac:chgData name="Mao Liang Liu" userId="S::liu.maol@northeastern.edu::5ff3f799-d32d-4cdb-8768-ef57a302ecd0" providerId="AD" clId="Web-{5D5EF534-D877-4F4B-8F01-A7B7E710B8C5}" dt="2021-08-14T23:16:36.568" v="484"/>
          <ac:picMkLst>
            <pc:docMk/>
            <pc:sldMk cId="1819225205" sldId="278"/>
            <ac:picMk id="5" creationId="{EDF55039-076B-45C7-9F0E-FC7C208B6FD3}"/>
          </ac:picMkLst>
        </pc:picChg>
        <pc:picChg chg="del">
          <ac:chgData name="Mao Liang Liu" userId="S::liu.maol@northeastern.edu::5ff3f799-d32d-4cdb-8768-ef57a302ecd0" providerId="AD" clId="Web-{5D5EF534-D877-4F4B-8F01-A7B7E710B8C5}" dt="2021-08-14T23:16:26.786" v="481"/>
          <ac:picMkLst>
            <pc:docMk/>
            <pc:sldMk cId="1819225205" sldId="278"/>
            <ac:picMk id="12" creationId="{821A4AD5-A721-4871-9DC1-C43ECDC3CF51}"/>
          </ac:picMkLst>
        </pc:picChg>
        <pc:cxnChg chg="del">
          <ac:chgData name="Mao Liang Liu" userId="S::liu.maol@northeastern.edu::5ff3f799-d32d-4cdb-8768-ef57a302ecd0" providerId="AD" clId="Web-{5D5EF534-D877-4F4B-8F01-A7B7E710B8C5}" dt="2021-08-14T23:16:36.568" v="484"/>
          <ac:cxnSpMkLst>
            <pc:docMk/>
            <pc:sldMk cId="1819225205" sldId="278"/>
            <ac:cxnSpMk id="21" creationId="{A82415D3-DDE5-4D63-8CB3-23A5EC581B27}"/>
          </ac:cxnSpMkLst>
        </pc:cxnChg>
        <pc:cxnChg chg="del">
          <ac:chgData name="Mao Liang Liu" userId="S::liu.maol@northeastern.edu::5ff3f799-d32d-4cdb-8768-ef57a302ecd0" providerId="AD" clId="Web-{5D5EF534-D877-4F4B-8F01-A7B7E710B8C5}" dt="2021-08-14T23:16:36.568" v="484"/>
          <ac:cxnSpMkLst>
            <pc:docMk/>
            <pc:sldMk cId="1819225205" sldId="278"/>
            <ac:cxnSpMk id="23" creationId="{AD7193FB-6AE6-4B3B-8F89-56B55DD63B4D}"/>
          </ac:cxnSpMkLst>
        </pc:cxnChg>
        <pc:cxnChg chg="del">
          <ac:chgData name="Mao Liang Liu" userId="S::liu.maol@northeastern.edu::5ff3f799-d32d-4cdb-8768-ef57a302ecd0" providerId="AD" clId="Web-{5D5EF534-D877-4F4B-8F01-A7B7E710B8C5}" dt="2021-08-14T23:16:36.568" v="484"/>
          <ac:cxnSpMkLst>
            <pc:docMk/>
            <pc:sldMk cId="1819225205" sldId="278"/>
            <ac:cxnSpMk id="24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16:36.568" v="484"/>
          <ac:cxnSpMkLst>
            <pc:docMk/>
            <pc:sldMk cId="1819225205" sldId="278"/>
            <ac:cxnSpMk id="29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16:36.568" v="484"/>
          <ac:cxnSpMkLst>
            <pc:docMk/>
            <pc:sldMk cId="1819225205" sldId="278"/>
            <ac:cxnSpMk id="33" creationId="{A82415D3-DDE5-4D63-8CB3-23A5EC581B27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16:36.568" v="484"/>
          <ac:cxnSpMkLst>
            <pc:docMk/>
            <pc:sldMk cId="1819225205" sldId="278"/>
            <ac:cxnSpMk id="35" creationId="{AD7193FB-6AE6-4B3B-8F89-56B55DD63B4D}"/>
          </ac:cxnSpMkLst>
        </pc:cxnChg>
      </pc:sldChg>
      <pc:sldChg chg="addSp delSp modSp add replId">
        <pc:chgData name="Mao Liang Liu" userId="S::liu.maol@northeastern.edu::5ff3f799-d32d-4cdb-8768-ef57a302ecd0" providerId="AD" clId="Web-{5D5EF534-D877-4F4B-8F01-A7B7E710B8C5}" dt="2021-08-14T23:22:09.905" v="512"/>
        <pc:sldMkLst>
          <pc:docMk/>
          <pc:sldMk cId="1135530809" sldId="279"/>
        </pc:sldMkLst>
        <pc:spChg chg="mod">
          <ac:chgData name="Mao Liang Liu" userId="S::liu.maol@northeastern.edu::5ff3f799-d32d-4cdb-8768-ef57a302ecd0" providerId="AD" clId="Web-{5D5EF534-D877-4F4B-8F01-A7B7E710B8C5}" dt="2021-08-14T23:22:09.905" v="512"/>
          <ac:spMkLst>
            <pc:docMk/>
            <pc:sldMk cId="1135530809" sldId="279"/>
            <ac:spMk id="2" creationId="{17A6257F-2D87-4E70-B097-8B171618EAD3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18:28.946" v="491"/>
          <ac:spMkLst>
            <pc:docMk/>
            <pc:sldMk cId="1135530809" sldId="279"/>
            <ac:spMk id="4" creationId="{7CF26009-6F46-423F-BE77-9B4E0426C997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18:33.180" v="492"/>
          <ac:spMkLst>
            <pc:docMk/>
            <pc:sldMk cId="1135530809" sldId="279"/>
            <ac:spMk id="31" creationId="{7F57BEA8-497D-4AA8-8A18-BDCD696B25FE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2:09.905" v="512"/>
          <ac:spMkLst>
            <pc:docMk/>
            <pc:sldMk cId="1135530809" sldId="279"/>
            <ac:spMk id="40" creationId="{823AC064-BC96-4F32-8AE1-B2FD38754823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22:09.905" v="512"/>
          <ac:spMkLst>
            <pc:docMk/>
            <pc:sldMk cId="1135530809" sldId="279"/>
            <ac:spMk id="49" creationId="{7F57BEA8-497D-4AA8-8A18-BDCD696B25FE}"/>
          </ac:spMkLst>
        </pc:spChg>
        <pc:picChg chg="del">
          <ac:chgData name="Mao Liang Liu" userId="S::liu.maol@northeastern.edu::5ff3f799-d32d-4cdb-8768-ef57a302ecd0" providerId="AD" clId="Web-{5D5EF534-D877-4F4B-8F01-A7B7E710B8C5}" dt="2021-08-14T23:18:27.446" v="490"/>
          <ac:picMkLst>
            <pc:docMk/>
            <pc:sldMk cId="1135530809" sldId="279"/>
            <ac:picMk id="5" creationId="{EDF55039-076B-45C7-9F0E-FC7C208B6FD3}"/>
          </ac:picMkLst>
        </pc:picChg>
        <pc:picChg chg="add mod ord">
          <ac:chgData name="Mao Liang Liu" userId="S::liu.maol@northeastern.edu::5ff3f799-d32d-4cdb-8768-ef57a302ecd0" providerId="AD" clId="Web-{5D5EF534-D877-4F4B-8F01-A7B7E710B8C5}" dt="2021-08-14T23:22:09.905" v="512"/>
          <ac:picMkLst>
            <pc:docMk/>
            <pc:sldMk cId="1135530809" sldId="279"/>
            <ac:picMk id="6" creationId="{A9CD8A42-21C2-4A06-A2AF-D15E403FB636}"/>
          </ac:picMkLst>
        </pc:picChg>
        <pc:cxnChg chg="del">
          <ac:chgData name="Mao Liang Liu" userId="S::liu.maol@northeastern.edu::5ff3f799-d32d-4cdb-8768-ef57a302ecd0" providerId="AD" clId="Web-{5D5EF534-D877-4F4B-8F01-A7B7E710B8C5}" dt="2021-08-14T23:18:33.180" v="492"/>
          <ac:cxnSpMkLst>
            <pc:docMk/>
            <pc:sldMk cId="1135530809" sldId="279"/>
            <ac:cxnSpMk id="29" creationId="{D2E961F1-4A28-4A5F-BBD4-6E400E5E6C75}"/>
          </ac:cxnSpMkLst>
        </pc:cxnChg>
        <pc:cxnChg chg="del">
          <ac:chgData name="Mao Liang Liu" userId="S::liu.maol@northeastern.edu::5ff3f799-d32d-4cdb-8768-ef57a302ecd0" providerId="AD" clId="Web-{5D5EF534-D877-4F4B-8F01-A7B7E710B8C5}" dt="2021-08-14T23:18:33.180" v="492"/>
          <ac:cxnSpMkLst>
            <pc:docMk/>
            <pc:sldMk cId="1135530809" sldId="279"/>
            <ac:cxnSpMk id="33" creationId="{A82415D3-DDE5-4D63-8CB3-23A5EC581B27}"/>
          </ac:cxnSpMkLst>
        </pc:cxnChg>
        <pc:cxnChg chg="del">
          <ac:chgData name="Mao Liang Liu" userId="S::liu.maol@northeastern.edu::5ff3f799-d32d-4cdb-8768-ef57a302ecd0" providerId="AD" clId="Web-{5D5EF534-D877-4F4B-8F01-A7B7E710B8C5}" dt="2021-08-14T23:18:33.180" v="492"/>
          <ac:cxnSpMkLst>
            <pc:docMk/>
            <pc:sldMk cId="1135530809" sldId="279"/>
            <ac:cxnSpMk id="35" creationId="{AD7193FB-6AE6-4B3B-8F89-56B55DD63B4D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2:09.905" v="512"/>
          <ac:cxnSpMkLst>
            <pc:docMk/>
            <pc:sldMk cId="1135530809" sldId="279"/>
            <ac:cxnSpMk id="42" creationId="{7E7C77BC-7138-40B1-A15B-20F57A494629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2:09.905" v="512"/>
          <ac:cxnSpMkLst>
            <pc:docMk/>
            <pc:sldMk cId="1135530809" sldId="279"/>
            <ac:cxnSpMk id="47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2:09.905" v="512"/>
          <ac:cxnSpMkLst>
            <pc:docMk/>
            <pc:sldMk cId="1135530809" sldId="279"/>
            <ac:cxnSpMk id="51" creationId="{A82415D3-DDE5-4D63-8CB3-23A5EC581B27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2:09.905" v="512"/>
          <ac:cxnSpMkLst>
            <pc:docMk/>
            <pc:sldMk cId="1135530809" sldId="279"/>
            <ac:cxnSpMk id="53" creationId="{AD7193FB-6AE6-4B3B-8F89-56B55DD63B4D}"/>
          </ac:cxnSpMkLst>
        </pc:cxnChg>
      </pc:sldChg>
      <pc:sldChg chg="addSp delSp modSp add del replId">
        <pc:chgData name="Mao Liang Liu" userId="S::liu.maol@northeastern.edu::5ff3f799-d32d-4cdb-8768-ef57a302ecd0" providerId="AD" clId="Web-{5D5EF534-D877-4F4B-8F01-A7B7E710B8C5}" dt="2021-08-14T23:23:01.928" v="522"/>
        <pc:sldMkLst>
          <pc:docMk/>
          <pc:sldMk cId="1976963574" sldId="280"/>
        </pc:sldMkLst>
        <pc:spChg chg="mod">
          <ac:chgData name="Mao Liang Liu" userId="S::liu.maol@northeastern.edu::5ff3f799-d32d-4cdb-8768-ef57a302ecd0" providerId="AD" clId="Web-{5D5EF534-D877-4F4B-8F01-A7B7E710B8C5}" dt="2021-08-14T23:20:40.215" v="497" actId="20577"/>
          <ac:spMkLst>
            <pc:docMk/>
            <pc:sldMk cId="1976963574" sldId="280"/>
            <ac:spMk id="2" creationId="{17A6257F-2D87-4E70-B097-8B171618EAD3}"/>
          </ac:spMkLst>
        </pc:spChg>
        <pc:spChg chg="add mod">
          <ac:chgData name="Mao Liang Liu" userId="S::liu.maol@northeastern.edu::5ff3f799-d32d-4cdb-8768-ef57a302ecd0" providerId="AD" clId="Web-{5D5EF534-D877-4F4B-8F01-A7B7E710B8C5}" dt="2021-08-14T23:20:42.403" v="498"/>
          <ac:spMkLst>
            <pc:docMk/>
            <pc:sldMk cId="1976963574" sldId="280"/>
            <ac:spMk id="4" creationId="{09174B21-9556-4506-8195-AED75C77F58F}"/>
          </ac:spMkLst>
        </pc:spChg>
        <pc:picChg chg="del">
          <ac:chgData name="Mao Liang Liu" userId="S::liu.maol@northeastern.edu::5ff3f799-d32d-4cdb-8768-ef57a302ecd0" providerId="AD" clId="Web-{5D5EF534-D877-4F4B-8F01-A7B7E710B8C5}" dt="2021-08-14T23:20:42.403" v="498"/>
          <ac:picMkLst>
            <pc:docMk/>
            <pc:sldMk cId="1976963574" sldId="280"/>
            <ac:picMk id="6" creationId="{A9CD8A42-21C2-4A06-A2AF-D15E403FB636}"/>
          </ac:picMkLst>
        </pc:picChg>
      </pc:sldChg>
      <pc:sldChg chg="addSp delSp modSp add replId">
        <pc:chgData name="Mao Liang Liu" userId="S::liu.maol@northeastern.edu::5ff3f799-d32d-4cdb-8768-ef57a302ecd0" providerId="AD" clId="Web-{5D5EF534-D877-4F4B-8F01-A7B7E710B8C5}" dt="2021-08-14T23:22:57.662" v="521" actId="20577"/>
        <pc:sldMkLst>
          <pc:docMk/>
          <pc:sldMk cId="2503766921" sldId="281"/>
        </pc:sldMkLst>
        <pc:spChg chg="mod">
          <ac:chgData name="Mao Liang Liu" userId="S::liu.maol@northeastern.edu::5ff3f799-d32d-4cdb-8768-ef57a302ecd0" providerId="AD" clId="Web-{5D5EF534-D877-4F4B-8F01-A7B7E710B8C5}" dt="2021-08-14T23:22:57.662" v="521" actId="20577"/>
          <ac:spMkLst>
            <pc:docMk/>
            <pc:sldMk cId="2503766921" sldId="281"/>
            <ac:spMk id="2" creationId="{17A6257F-2D87-4E70-B097-8B171618EAD3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21:58.999" v="510"/>
          <ac:spMkLst>
            <pc:docMk/>
            <pc:sldMk cId="2503766921" sldId="281"/>
            <ac:spMk id="4" creationId="{09174B21-9556-4506-8195-AED75C77F58F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22:01.921" v="511"/>
          <ac:spMkLst>
            <pc:docMk/>
            <pc:sldMk cId="2503766921" sldId="281"/>
            <ac:spMk id="40" creationId="{823AC064-BC96-4F32-8AE1-B2FD38754823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2:17.515" v="513"/>
          <ac:spMkLst>
            <pc:docMk/>
            <pc:sldMk cId="2503766921" sldId="281"/>
            <ac:spMk id="49" creationId="{7F57BEA8-497D-4AA8-8A18-BDCD696B25FE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22:17.515" v="513"/>
          <ac:spMkLst>
            <pc:docMk/>
            <pc:sldMk cId="2503766921" sldId="281"/>
            <ac:spMk id="60" creationId="{7F57BEA8-497D-4AA8-8A18-BDCD696B25FE}"/>
          </ac:spMkLst>
        </pc:spChg>
        <pc:picChg chg="add mod ord">
          <ac:chgData name="Mao Liang Liu" userId="S::liu.maol@northeastern.edu::5ff3f799-d32d-4cdb-8768-ef57a302ecd0" providerId="AD" clId="Web-{5D5EF534-D877-4F4B-8F01-A7B7E710B8C5}" dt="2021-08-14T23:22:01.921" v="511"/>
          <ac:picMkLst>
            <pc:docMk/>
            <pc:sldMk cId="2503766921" sldId="281"/>
            <ac:picMk id="3" creationId="{B0CAF457-3637-42FB-86AF-E90870E99772}"/>
          </ac:picMkLst>
        </pc:picChg>
        <pc:cxnChg chg="del">
          <ac:chgData name="Mao Liang Liu" userId="S::liu.maol@northeastern.edu::5ff3f799-d32d-4cdb-8768-ef57a302ecd0" providerId="AD" clId="Web-{5D5EF534-D877-4F4B-8F01-A7B7E710B8C5}" dt="2021-08-14T23:22:01.921" v="511"/>
          <ac:cxnSpMkLst>
            <pc:docMk/>
            <pc:sldMk cId="2503766921" sldId="281"/>
            <ac:cxnSpMk id="42" creationId="{7E7C77BC-7138-40B1-A15B-20F57A494629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2:17.515" v="513"/>
          <ac:cxnSpMkLst>
            <pc:docMk/>
            <pc:sldMk cId="2503766921" sldId="281"/>
            <ac:cxnSpMk id="47" creationId="{D2E961F1-4A28-4A5F-BBD4-6E400E5E6C75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2:17.515" v="513"/>
          <ac:cxnSpMkLst>
            <pc:docMk/>
            <pc:sldMk cId="2503766921" sldId="281"/>
            <ac:cxnSpMk id="51" creationId="{A82415D3-DDE5-4D63-8CB3-23A5EC581B27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2:17.515" v="513"/>
          <ac:cxnSpMkLst>
            <pc:docMk/>
            <pc:sldMk cId="2503766921" sldId="281"/>
            <ac:cxnSpMk id="53" creationId="{AD7193FB-6AE6-4B3B-8F89-56B55DD63B4D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2:17.515" v="513"/>
          <ac:cxnSpMkLst>
            <pc:docMk/>
            <pc:sldMk cId="2503766921" sldId="281"/>
            <ac:cxnSpMk id="58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2:17.515" v="513"/>
          <ac:cxnSpMkLst>
            <pc:docMk/>
            <pc:sldMk cId="2503766921" sldId="281"/>
            <ac:cxnSpMk id="62" creationId="{A82415D3-DDE5-4D63-8CB3-23A5EC581B27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2:17.515" v="513"/>
          <ac:cxnSpMkLst>
            <pc:docMk/>
            <pc:sldMk cId="2503766921" sldId="281"/>
            <ac:cxnSpMk id="64" creationId="{AD7193FB-6AE6-4B3B-8F89-56B55DD63B4D}"/>
          </ac:cxnSpMkLst>
        </pc:cxnChg>
      </pc:sldChg>
      <pc:sldChg chg="addSp delSp modSp add replId">
        <pc:chgData name="Mao Liang Liu" userId="S::liu.maol@northeastern.edu::5ff3f799-d32d-4cdb-8768-ef57a302ecd0" providerId="AD" clId="Web-{5D5EF534-D877-4F4B-8F01-A7B7E710B8C5}" dt="2021-08-14T23:21:46.905" v="509"/>
        <pc:sldMkLst>
          <pc:docMk/>
          <pc:sldMk cId="159012967" sldId="282"/>
        </pc:sldMkLst>
        <pc:spChg chg="mod">
          <ac:chgData name="Mao Liang Liu" userId="S::liu.maol@northeastern.edu::5ff3f799-d32d-4cdb-8768-ef57a302ecd0" providerId="AD" clId="Web-{5D5EF534-D877-4F4B-8F01-A7B7E710B8C5}" dt="2021-08-14T23:21:46.905" v="509"/>
          <ac:spMkLst>
            <pc:docMk/>
            <pc:sldMk cId="159012967" sldId="282"/>
            <ac:spMk id="2" creationId="{17A6257F-2D87-4E70-B097-8B171618EAD3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21:44.170" v="508"/>
          <ac:spMkLst>
            <pc:docMk/>
            <pc:sldMk cId="159012967" sldId="282"/>
            <ac:spMk id="4" creationId="{09174B21-9556-4506-8195-AED75C77F58F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21:46.905" v="509"/>
          <ac:spMkLst>
            <pc:docMk/>
            <pc:sldMk cId="159012967" sldId="282"/>
            <ac:spMk id="40" creationId="{823AC064-BC96-4F32-8AE1-B2FD38754823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21:46.905" v="509"/>
          <ac:spMkLst>
            <pc:docMk/>
            <pc:sldMk cId="159012967" sldId="282"/>
            <ac:spMk id="49" creationId="{7F57BEA8-497D-4AA8-8A18-BDCD696B25FE}"/>
          </ac:spMkLst>
        </pc:spChg>
        <pc:picChg chg="add mod ord">
          <ac:chgData name="Mao Liang Liu" userId="S::liu.maol@northeastern.edu::5ff3f799-d32d-4cdb-8768-ef57a302ecd0" providerId="AD" clId="Web-{5D5EF534-D877-4F4B-8F01-A7B7E710B8C5}" dt="2021-08-14T23:21:46.905" v="509"/>
          <ac:picMkLst>
            <pc:docMk/>
            <pc:sldMk cId="159012967" sldId="282"/>
            <ac:picMk id="3" creationId="{4E6E86F6-F68F-49F9-8D68-0EFE66D471AE}"/>
          </ac:picMkLst>
        </pc:picChg>
        <pc:cxnChg chg="del">
          <ac:chgData name="Mao Liang Liu" userId="S::liu.maol@northeastern.edu::5ff3f799-d32d-4cdb-8768-ef57a302ecd0" providerId="AD" clId="Web-{5D5EF534-D877-4F4B-8F01-A7B7E710B8C5}" dt="2021-08-14T23:21:46.905" v="509"/>
          <ac:cxnSpMkLst>
            <pc:docMk/>
            <pc:sldMk cId="159012967" sldId="282"/>
            <ac:cxnSpMk id="42" creationId="{7E7C77BC-7138-40B1-A15B-20F57A494629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1:46.905" v="509"/>
          <ac:cxnSpMkLst>
            <pc:docMk/>
            <pc:sldMk cId="159012967" sldId="282"/>
            <ac:cxnSpMk id="47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1:46.905" v="509"/>
          <ac:cxnSpMkLst>
            <pc:docMk/>
            <pc:sldMk cId="159012967" sldId="282"/>
            <ac:cxnSpMk id="51" creationId="{A82415D3-DDE5-4D63-8CB3-23A5EC581B27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21:46.905" v="509"/>
          <ac:cxnSpMkLst>
            <pc:docMk/>
            <pc:sldMk cId="159012967" sldId="282"/>
            <ac:cxnSpMk id="53" creationId="{AD7193FB-6AE6-4B3B-8F89-56B55DD63B4D}"/>
          </ac:cxnSpMkLst>
        </pc:cxnChg>
      </pc:sldChg>
      <pc:sldChg chg="addSp delSp modSp add replId">
        <pc:chgData name="Mao Liang Liu" userId="S::liu.maol@northeastern.edu::5ff3f799-d32d-4cdb-8768-ef57a302ecd0" providerId="AD" clId="Web-{5D5EF534-D877-4F4B-8F01-A7B7E710B8C5}" dt="2021-08-14T23:27:01.982" v="550"/>
        <pc:sldMkLst>
          <pc:docMk/>
          <pc:sldMk cId="4222105235" sldId="283"/>
        </pc:sldMkLst>
        <pc:spChg chg="mod ord">
          <ac:chgData name="Mao Liang Liu" userId="S::liu.maol@northeastern.edu::5ff3f799-d32d-4cdb-8768-ef57a302ecd0" providerId="AD" clId="Web-{5D5EF534-D877-4F4B-8F01-A7B7E710B8C5}" dt="2021-08-14T23:27:01.982" v="550"/>
          <ac:spMkLst>
            <pc:docMk/>
            <pc:sldMk cId="4222105235" sldId="283"/>
            <ac:spMk id="2" creationId="{17A6257F-2D87-4E70-B097-8B171618EAD3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25:32.995" v="533"/>
          <ac:spMkLst>
            <pc:docMk/>
            <pc:sldMk cId="4222105235" sldId="283"/>
            <ac:spMk id="5" creationId="{12403994-FAB5-4D17-87CD-EDB5CDD0CEE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51.778" v="549"/>
          <ac:spMkLst>
            <pc:docMk/>
            <pc:sldMk cId="4222105235" sldId="283"/>
            <ac:spMk id="49" creationId="{7F57BEA8-497D-4AA8-8A18-BDCD696B25FE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35.278" v="544"/>
          <ac:spMkLst>
            <pc:docMk/>
            <pc:sldMk cId="4222105235" sldId="283"/>
            <ac:spMk id="55" creationId="{FB5B0058-AF13-4859-B429-4EDDE2A26F7F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38.590" v="546"/>
          <ac:spMkLst>
            <pc:docMk/>
            <pc:sldMk cId="4222105235" sldId="283"/>
            <ac:spMk id="56" creationId="{03AF1C04-3FEF-41BD-BB84-2F263765BEBC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38.590" v="546"/>
          <ac:spMkLst>
            <pc:docMk/>
            <pc:sldMk cId="4222105235" sldId="283"/>
            <ac:spMk id="57" creationId="{46F8EB0A-80E4-4D34-B430-CE8844F26247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31.481" v="542"/>
          <ac:spMkLst>
            <pc:docMk/>
            <pc:sldMk cId="4222105235" sldId="283"/>
            <ac:spMk id="58" creationId="{3B47FC9C-2ED3-4100-A4EF-E8CDFEE106C9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51.763" v="548"/>
          <ac:spMkLst>
            <pc:docMk/>
            <pc:sldMk cId="4222105235" sldId="283"/>
            <ac:spMk id="61" creationId="{913AE63C-D5B4-45D1-ACFC-648CFFCF9805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51.763" v="548"/>
          <ac:spMkLst>
            <pc:docMk/>
            <pc:sldMk cId="4222105235" sldId="283"/>
            <ac:spMk id="63" creationId="{34DE9D20-D6C2-4834-9EE9-EC583F3FE571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7:01.982" v="550"/>
          <ac:spMkLst>
            <pc:docMk/>
            <pc:sldMk cId="4222105235" sldId="283"/>
            <ac:spMk id="67" creationId="{247AB924-1B87-43FC-B7C7-B112D5C51A0E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27:01.982" v="550"/>
          <ac:spMkLst>
            <pc:docMk/>
            <pc:sldMk cId="4222105235" sldId="283"/>
            <ac:spMk id="76" creationId="{46C2E80F-49A6-4372-B103-219D417A55ED}"/>
          </ac:spMkLst>
        </pc:spChg>
        <pc:spChg chg="add del">
          <ac:chgData name="Mao Liang Liu" userId="S::liu.maol@northeastern.edu::5ff3f799-d32d-4cdb-8768-ef57a302ecd0" providerId="AD" clId="Web-{5D5EF534-D877-4F4B-8F01-A7B7E710B8C5}" dt="2021-08-14T23:26:51.763" v="548"/>
          <ac:spMkLst>
            <pc:docMk/>
            <pc:sldMk cId="4222105235" sldId="283"/>
            <ac:spMk id="77" creationId="{665A7682-B221-4DC6-BFF7-F2D6F83D1533}"/>
          </ac:spMkLst>
        </pc:spChg>
        <pc:grpChg chg="add del">
          <ac:chgData name="Mao Liang Liu" userId="S::liu.maol@northeastern.edu::5ff3f799-d32d-4cdb-8768-ef57a302ecd0" providerId="AD" clId="Web-{5D5EF534-D877-4F4B-8F01-A7B7E710B8C5}" dt="2021-08-14T23:26:38.590" v="546"/>
          <ac:grpSpMkLst>
            <pc:docMk/>
            <pc:sldMk cId="4222105235" sldId="283"/>
            <ac:grpSpMk id="59" creationId="{1AA68FC0-31A7-40CD-8A3D-FD637E5CF981}"/>
          </ac:grpSpMkLst>
        </pc:grpChg>
        <pc:grpChg chg="add del">
          <ac:chgData name="Mao Liang Liu" userId="S::liu.maol@northeastern.edu::5ff3f799-d32d-4cdb-8768-ef57a302ecd0" providerId="AD" clId="Web-{5D5EF534-D877-4F4B-8F01-A7B7E710B8C5}" dt="2021-08-14T23:26:51.763" v="548"/>
          <ac:grpSpMkLst>
            <pc:docMk/>
            <pc:sldMk cId="4222105235" sldId="283"/>
            <ac:grpSpMk id="64" creationId="{D2BEE71A-353E-49B4-9F8D-D2E784E501D9}"/>
          </ac:grpSpMkLst>
        </pc:grpChg>
        <pc:grpChg chg="add del">
          <ac:chgData name="Mao Liang Liu" userId="S::liu.maol@northeastern.edu::5ff3f799-d32d-4cdb-8768-ef57a302ecd0" providerId="AD" clId="Web-{5D5EF534-D877-4F4B-8F01-A7B7E710B8C5}" dt="2021-08-14T23:26:38.590" v="546"/>
          <ac:grpSpMkLst>
            <pc:docMk/>
            <pc:sldMk cId="4222105235" sldId="283"/>
            <ac:grpSpMk id="66" creationId="{E1E82EF6-7812-4044-984D-2F74E003969D}"/>
          </ac:grpSpMkLst>
        </pc:grpChg>
        <pc:grpChg chg="add del">
          <ac:chgData name="Mao Liang Liu" userId="S::liu.maol@northeastern.edu::5ff3f799-d32d-4cdb-8768-ef57a302ecd0" providerId="AD" clId="Web-{5D5EF534-D877-4F4B-8F01-A7B7E710B8C5}" dt="2021-08-14T23:26:51.763" v="548"/>
          <ac:grpSpMkLst>
            <pc:docMk/>
            <pc:sldMk cId="4222105235" sldId="283"/>
            <ac:grpSpMk id="68" creationId="{43F5E015-E085-4624-B431-B42414448684}"/>
          </ac:grpSpMkLst>
        </pc:grpChg>
        <pc:grpChg chg="add del">
          <ac:chgData name="Mao Liang Liu" userId="S::liu.maol@northeastern.edu::5ff3f799-d32d-4cdb-8768-ef57a302ecd0" providerId="AD" clId="Web-{5D5EF534-D877-4F4B-8F01-A7B7E710B8C5}" dt="2021-08-14T23:26:38.590" v="546"/>
          <ac:grpSpMkLst>
            <pc:docMk/>
            <pc:sldMk cId="4222105235" sldId="283"/>
            <ac:grpSpMk id="70" creationId="{43F5E015-E085-4624-B431-B42414448684}"/>
          </ac:grpSpMkLst>
        </pc:grpChg>
        <pc:picChg chg="del">
          <ac:chgData name="Mao Liang Liu" userId="S::liu.maol@northeastern.edu::5ff3f799-d32d-4cdb-8768-ef57a302ecd0" providerId="AD" clId="Web-{5D5EF534-D877-4F4B-8F01-A7B7E710B8C5}" dt="2021-08-14T23:25:30.526" v="532"/>
          <ac:picMkLst>
            <pc:docMk/>
            <pc:sldMk cId="4222105235" sldId="283"/>
            <ac:picMk id="3" creationId="{4E6E86F6-F68F-49F9-8D68-0EFE66D471AE}"/>
          </ac:picMkLst>
        </pc:picChg>
        <pc:picChg chg="add mod ord">
          <ac:chgData name="Mao Liang Liu" userId="S::liu.maol@northeastern.edu::5ff3f799-d32d-4cdb-8768-ef57a302ecd0" providerId="AD" clId="Web-{5D5EF534-D877-4F4B-8F01-A7B7E710B8C5}" dt="2021-08-14T23:27:01.982" v="550"/>
          <ac:picMkLst>
            <pc:docMk/>
            <pc:sldMk cId="4222105235" sldId="283"/>
            <ac:picMk id="6" creationId="{B3421C05-4494-4BB2-BD9B-B92439B61305}"/>
          </ac:picMkLst>
        </pc:picChg>
        <pc:picChg chg="add mod ord">
          <ac:chgData name="Mao Liang Liu" userId="S::liu.maol@northeastern.edu::5ff3f799-d32d-4cdb-8768-ef57a302ecd0" providerId="AD" clId="Web-{5D5EF534-D877-4F4B-8F01-A7B7E710B8C5}" dt="2021-08-14T23:27:01.982" v="550"/>
          <ac:picMkLst>
            <pc:docMk/>
            <pc:sldMk cId="4222105235" sldId="283"/>
            <ac:picMk id="7" creationId="{96FA7E6C-F62C-4B99-9846-B849270E2C5B}"/>
          </ac:picMkLst>
        </pc:picChg>
        <pc:picChg chg="add mod">
          <ac:chgData name="Mao Liang Liu" userId="S::liu.maol@northeastern.edu::5ff3f799-d32d-4cdb-8768-ef57a302ecd0" providerId="AD" clId="Web-{5D5EF534-D877-4F4B-8F01-A7B7E710B8C5}" dt="2021-08-14T23:27:01.982" v="550"/>
          <ac:picMkLst>
            <pc:docMk/>
            <pc:sldMk cId="4222105235" sldId="283"/>
            <ac:picMk id="8" creationId="{2C4A5D84-D543-44FD-B49B-D33110E74776}"/>
          </ac:picMkLst>
        </pc:picChg>
        <pc:cxnChg chg="add del">
          <ac:chgData name="Mao Liang Liu" userId="S::liu.maol@northeastern.edu::5ff3f799-d32d-4cdb-8768-ef57a302ecd0" providerId="AD" clId="Web-{5D5EF534-D877-4F4B-8F01-A7B7E710B8C5}" dt="2021-08-14T23:26:51.778" v="549"/>
          <ac:cxnSpMkLst>
            <pc:docMk/>
            <pc:sldMk cId="4222105235" sldId="283"/>
            <ac:cxnSpMk id="47" creationId="{D2E961F1-4A28-4A5F-BBD4-6E400E5E6C75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6:51.778" v="549"/>
          <ac:cxnSpMkLst>
            <pc:docMk/>
            <pc:sldMk cId="4222105235" sldId="283"/>
            <ac:cxnSpMk id="51" creationId="{A82415D3-DDE5-4D63-8CB3-23A5EC581B27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6:51.778" v="549"/>
          <ac:cxnSpMkLst>
            <pc:docMk/>
            <pc:sldMk cId="4222105235" sldId="283"/>
            <ac:cxnSpMk id="53" creationId="{AD7193FB-6AE6-4B3B-8F89-56B55DD63B4D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6:35.278" v="544"/>
          <ac:cxnSpMkLst>
            <pc:docMk/>
            <pc:sldMk cId="4222105235" sldId="283"/>
            <ac:cxnSpMk id="60" creationId="{07A9243D-8FC3-4B36-874B-55906B03F484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6:35.278" v="544"/>
          <ac:cxnSpMkLst>
            <pc:docMk/>
            <pc:sldMk cId="4222105235" sldId="283"/>
            <ac:cxnSpMk id="62" creationId="{86A3C11F-06C7-4C4D-A907-4F4DAA902FA4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7:01.982" v="550"/>
          <ac:cxnSpMkLst>
            <pc:docMk/>
            <pc:sldMk cId="4222105235" sldId="283"/>
            <ac:cxnSpMk id="65" creationId="{99AE2756-0FC4-4155-83E7-58AAAB63E757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7:01.982" v="550"/>
          <ac:cxnSpMkLst>
            <pc:docMk/>
            <pc:sldMk cId="4222105235" sldId="283"/>
            <ac:cxnSpMk id="69" creationId="{818DC98F-4057-4645-B948-F604F39A9CFE}"/>
          </ac:cxnSpMkLst>
        </pc:cxnChg>
        <pc:cxnChg chg="add del">
          <ac:chgData name="Mao Liang Liu" userId="S::liu.maol@northeastern.edu::5ff3f799-d32d-4cdb-8768-ef57a302ecd0" providerId="AD" clId="Web-{5D5EF534-D877-4F4B-8F01-A7B7E710B8C5}" dt="2021-08-14T23:27:01.982" v="550"/>
          <ac:cxnSpMkLst>
            <pc:docMk/>
            <pc:sldMk cId="4222105235" sldId="283"/>
            <ac:cxnSpMk id="71" creationId="{DAD2B705-4A9B-408D-AA80-4F41045E09DE}"/>
          </ac:cxnSpMkLst>
        </pc:cxnChg>
      </pc:sldChg>
      <pc:sldChg chg="new del">
        <pc:chgData name="Mao Liang Liu" userId="S::liu.maol@northeastern.edu::5ff3f799-d32d-4cdb-8768-ef57a302ecd0" providerId="AD" clId="Web-{5D5EF534-D877-4F4B-8F01-A7B7E710B8C5}" dt="2021-08-14T23:30:12.518" v="568"/>
        <pc:sldMkLst>
          <pc:docMk/>
          <pc:sldMk cId="356705318" sldId="284"/>
        </pc:sldMkLst>
      </pc:sldChg>
      <pc:sldChg chg="addSp delSp modSp add replId modNotes">
        <pc:chgData name="Mao Liang Liu" userId="S::liu.maol@northeastern.edu::5ff3f799-d32d-4cdb-8768-ef57a302ecd0" providerId="AD" clId="Web-{5D5EF534-D877-4F4B-8F01-A7B7E710B8C5}" dt="2021-08-14T23:32:20.788" v="606"/>
        <pc:sldMkLst>
          <pc:docMk/>
          <pc:sldMk cId="2225203207" sldId="285"/>
        </pc:sldMkLst>
        <pc:spChg chg="mod">
          <ac:chgData name="Mao Liang Liu" userId="S::liu.maol@northeastern.edu::5ff3f799-d32d-4cdb-8768-ef57a302ecd0" providerId="AD" clId="Web-{5D5EF534-D877-4F4B-8F01-A7B7E710B8C5}" dt="2021-08-14T23:31:19.270" v="580"/>
          <ac:spMkLst>
            <pc:docMk/>
            <pc:sldMk cId="2225203207" sldId="285"/>
            <ac:spMk id="2" creationId="{17A6257F-2D87-4E70-B097-8B171618EAD3}"/>
          </ac:spMkLst>
        </pc:spChg>
        <pc:spChg chg="add del mod">
          <ac:chgData name="Mao Liang Liu" userId="S::liu.maol@northeastern.edu::5ff3f799-d32d-4cdb-8768-ef57a302ecd0" providerId="AD" clId="Web-{5D5EF534-D877-4F4B-8F01-A7B7E710B8C5}" dt="2021-08-14T23:31:16.458" v="579"/>
          <ac:spMkLst>
            <pc:docMk/>
            <pc:sldMk cId="2225203207" sldId="285"/>
            <ac:spMk id="5" creationId="{CCDA6884-5912-4139-BE13-166D332A75C9}"/>
          </ac:spMkLst>
        </pc:spChg>
        <pc:spChg chg="del">
          <ac:chgData name="Mao Liang Liu" userId="S::liu.maol@northeastern.edu::5ff3f799-d32d-4cdb-8768-ef57a302ecd0" providerId="AD" clId="Web-{5D5EF534-D877-4F4B-8F01-A7B7E710B8C5}" dt="2021-08-14T23:31:19.270" v="580"/>
          <ac:spMkLst>
            <pc:docMk/>
            <pc:sldMk cId="2225203207" sldId="285"/>
            <ac:spMk id="49" creationId="{7F57BEA8-497D-4AA8-8A18-BDCD696B25FE}"/>
          </ac:spMkLst>
        </pc:spChg>
        <pc:spChg chg="add">
          <ac:chgData name="Mao Liang Liu" userId="S::liu.maol@northeastern.edu::5ff3f799-d32d-4cdb-8768-ef57a302ecd0" providerId="AD" clId="Web-{5D5EF534-D877-4F4B-8F01-A7B7E710B8C5}" dt="2021-08-14T23:31:19.270" v="580"/>
          <ac:spMkLst>
            <pc:docMk/>
            <pc:sldMk cId="2225203207" sldId="285"/>
            <ac:spMk id="60" creationId="{7F57BEA8-497D-4AA8-8A18-BDCD696B25FE}"/>
          </ac:spMkLst>
        </pc:spChg>
        <pc:picChg chg="del">
          <ac:chgData name="Mao Liang Liu" userId="S::liu.maol@northeastern.edu::5ff3f799-d32d-4cdb-8768-ef57a302ecd0" providerId="AD" clId="Web-{5D5EF534-D877-4F4B-8F01-A7B7E710B8C5}" dt="2021-08-14T23:30:35.175" v="578"/>
          <ac:picMkLst>
            <pc:docMk/>
            <pc:sldMk cId="2225203207" sldId="285"/>
            <ac:picMk id="3" creationId="{4E6E86F6-F68F-49F9-8D68-0EFE66D471AE}"/>
          </ac:picMkLst>
        </pc:picChg>
        <pc:picChg chg="add mod ord">
          <ac:chgData name="Mao Liang Liu" userId="S::liu.maol@northeastern.edu::5ff3f799-d32d-4cdb-8768-ef57a302ecd0" providerId="AD" clId="Web-{5D5EF534-D877-4F4B-8F01-A7B7E710B8C5}" dt="2021-08-14T23:31:19.270" v="580"/>
          <ac:picMkLst>
            <pc:docMk/>
            <pc:sldMk cId="2225203207" sldId="285"/>
            <ac:picMk id="6" creationId="{7BC29648-410C-4395-A7E4-2B86F19CBC34}"/>
          </ac:picMkLst>
        </pc:picChg>
        <pc:cxnChg chg="del">
          <ac:chgData name="Mao Liang Liu" userId="S::liu.maol@northeastern.edu::5ff3f799-d32d-4cdb-8768-ef57a302ecd0" providerId="AD" clId="Web-{5D5EF534-D877-4F4B-8F01-A7B7E710B8C5}" dt="2021-08-14T23:31:19.270" v="580"/>
          <ac:cxnSpMkLst>
            <pc:docMk/>
            <pc:sldMk cId="2225203207" sldId="285"/>
            <ac:cxnSpMk id="47" creationId="{D2E961F1-4A28-4A5F-BBD4-6E400E5E6C75}"/>
          </ac:cxnSpMkLst>
        </pc:cxnChg>
        <pc:cxnChg chg="del">
          <ac:chgData name="Mao Liang Liu" userId="S::liu.maol@northeastern.edu::5ff3f799-d32d-4cdb-8768-ef57a302ecd0" providerId="AD" clId="Web-{5D5EF534-D877-4F4B-8F01-A7B7E710B8C5}" dt="2021-08-14T23:31:19.270" v="580"/>
          <ac:cxnSpMkLst>
            <pc:docMk/>
            <pc:sldMk cId="2225203207" sldId="285"/>
            <ac:cxnSpMk id="51" creationId="{A82415D3-DDE5-4D63-8CB3-23A5EC581B27}"/>
          </ac:cxnSpMkLst>
        </pc:cxnChg>
        <pc:cxnChg chg="del">
          <ac:chgData name="Mao Liang Liu" userId="S::liu.maol@northeastern.edu::5ff3f799-d32d-4cdb-8768-ef57a302ecd0" providerId="AD" clId="Web-{5D5EF534-D877-4F4B-8F01-A7B7E710B8C5}" dt="2021-08-14T23:31:19.270" v="580"/>
          <ac:cxnSpMkLst>
            <pc:docMk/>
            <pc:sldMk cId="2225203207" sldId="285"/>
            <ac:cxnSpMk id="53" creationId="{AD7193FB-6AE6-4B3B-8F89-56B55DD63B4D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31:19.270" v="580"/>
          <ac:cxnSpMkLst>
            <pc:docMk/>
            <pc:sldMk cId="2225203207" sldId="285"/>
            <ac:cxnSpMk id="58" creationId="{D2E961F1-4A28-4A5F-BBD4-6E400E5E6C75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31:19.270" v="580"/>
          <ac:cxnSpMkLst>
            <pc:docMk/>
            <pc:sldMk cId="2225203207" sldId="285"/>
            <ac:cxnSpMk id="62" creationId="{A82415D3-DDE5-4D63-8CB3-23A5EC581B27}"/>
          </ac:cxnSpMkLst>
        </pc:cxnChg>
        <pc:cxnChg chg="add">
          <ac:chgData name="Mao Liang Liu" userId="S::liu.maol@northeastern.edu::5ff3f799-d32d-4cdb-8768-ef57a302ecd0" providerId="AD" clId="Web-{5D5EF534-D877-4F4B-8F01-A7B7E710B8C5}" dt="2021-08-14T23:31:19.270" v="580"/>
          <ac:cxnSpMkLst>
            <pc:docMk/>
            <pc:sldMk cId="2225203207" sldId="285"/>
            <ac:cxnSpMk id="64" creationId="{AD7193FB-6AE6-4B3B-8F89-56B55DD63B4D}"/>
          </ac:cxnSpMkLst>
        </pc:cxnChg>
      </pc:sldChg>
      <pc:sldMasterChg chg="add del addSldLayout delSldLayout">
        <pc:chgData name="Mao Liang Liu" userId="S::liu.maol@northeastern.edu::5ff3f799-d32d-4cdb-8768-ef57a302ecd0" providerId="AD" clId="Web-{5D5EF534-D877-4F4B-8F01-A7B7E710B8C5}" dt="2021-08-14T21:26:20.282" v="20"/>
        <pc:sldMasterMkLst>
          <pc:docMk/>
          <pc:sldMasterMk cId="2460954070" sldId="2147483660"/>
        </pc:sldMasterMkLst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Mao Liang Liu" userId="S::liu.maol@northeastern.edu::5ff3f799-d32d-4cdb-8768-ef57a302ecd0" providerId="AD" clId="Web-{5D5EF534-D877-4F4B-8F01-A7B7E710B8C5}" dt="2021-08-14T21:26:20.282" v="20"/>
        <pc:sldMasterMkLst>
          <pc:docMk/>
          <pc:sldMasterMk cId="1821602525" sldId="2147483672"/>
        </pc:sldMasterMkLst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897325623" sldId="2147483673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701476477" sldId="2147483674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4089841039" sldId="2147483675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2344218071" sldId="2147483676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2883949075" sldId="2147483677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4115927276" sldId="2147483678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3890447577" sldId="2147483679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3511226558" sldId="2147483680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1549661605" sldId="2147483681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2645559725" sldId="2147483682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2589847639" sldId="2147483683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757757711" sldId="2147483684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3665880479" sldId="2147483685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1290279409" sldId="2147483686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1272519271" sldId="2147483687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3529072222" sldId="2147483688"/>
          </pc:sldLayoutMkLst>
        </pc:sldLayoutChg>
        <pc:sldLayoutChg chg="add del mod replId">
          <pc:chgData name="Mao Liang Liu" userId="S::liu.maol@northeastern.edu::5ff3f799-d32d-4cdb-8768-ef57a302ecd0" providerId="AD" clId="Web-{5D5EF534-D877-4F4B-8F01-A7B7E710B8C5}" dt="2021-08-14T21:26:20.282" v="20"/>
          <pc:sldLayoutMkLst>
            <pc:docMk/>
            <pc:sldMasterMk cId="1821602525" sldId="2147483672"/>
            <pc:sldLayoutMk cId="2952323007" sldId="2147483689"/>
          </pc:sldLayoutMkLst>
        </pc:sldLayoutChg>
      </pc:sldMasterChg>
    </pc:docChg>
  </pc:docChgLst>
  <pc:docChgLst>
    <pc:chgData name="Mao Liang Liu" userId="S::liu.maol@northeastern.edu::5ff3f799-d32d-4cdb-8768-ef57a302ecd0" providerId="AD" clId="Web-{4697F1CD-7980-4D2C-9A6A-4AFD4A9A4927}"/>
    <pc:docChg chg="delSld modSld sldOrd">
      <pc:chgData name="Mao Liang Liu" userId="S::liu.maol@northeastern.edu::5ff3f799-d32d-4cdb-8768-ef57a302ecd0" providerId="AD" clId="Web-{4697F1CD-7980-4D2C-9A6A-4AFD4A9A4927}" dt="2021-08-15T14:52:21.025" v="106"/>
      <pc:docMkLst>
        <pc:docMk/>
      </pc:docMkLst>
      <pc:sldChg chg="addSp delSp modSp mod setBg setClrOvrMap modNotes">
        <pc:chgData name="Mao Liang Liu" userId="S::liu.maol@northeastern.edu::5ff3f799-d32d-4cdb-8768-ef57a302ecd0" providerId="AD" clId="Web-{4697F1CD-7980-4D2C-9A6A-4AFD4A9A4927}" dt="2021-08-15T14:49:49.907" v="100"/>
        <pc:sldMkLst>
          <pc:docMk/>
          <pc:sldMk cId="1297111799" sldId="267"/>
        </pc:sldMkLst>
        <pc:spChg chg="mod">
          <ac:chgData name="Mao Liang Liu" userId="S::liu.maol@northeastern.edu::5ff3f799-d32d-4cdb-8768-ef57a302ecd0" providerId="AD" clId="Web-{4697F1CD-7980-4D2C-9A6A-4AFD4A9A4927}" dt="2021-08-15T14:49:49.907" v="100"/>
          <ac:spMkLst>
            <pc:docMk/>
            <pc:sldMk cId="1297111799" sldId="267"/>
            <ac:spMk id="2" creationId="{19EA8F30-2804-4B0D-80A8-E55C0195D90F}"/>
          </ac:spMkLst>
        </pc:spChg>
        <pc:spChg chg="add del mod">
          <ac:chgData name="Mao Liang Liu" userId="S::liu.maol@northeastern.edu::5ff3f799-d32d-4cdb-8768-ef57a302ecd0" providerId="AD" clId="Web-{4697F1CD-7980-4D2C-9A6A-4AFD4A9A4927}" dt="2021-08-15T14:49:49.907" v="100"/>
          <ac:spMkLst>
            <pc:docMk/>
            <pc:sldMk cId="1297111799" sldId="267"/>
            <ac:spMk id="3" creationId="{4D952605-D5E1-422A-AC7A-8054EB89BF1B}"/>
          </ac:spMkLst>
        </pc:spChg>
        <pc:spChg chg="add del">
          <ac:chgData name="Mao Liang Liu" userId="S::liu.maol@northeastern.edu::5ff3f799-d32d-4cdb-8768-ef57a302ecd0" providerId="AD" clId="Web-{4697F1CD-7980-4D2C-9A6A-4AFD4A9A4927}" dt="2021-08-15T14:49:49.907" v="100"/>
          <ac:spMkLst>
            <pc:docMk/>
            <pc:sldMk cId="1297111799" sldId="267"/>
            <ac:spMk id="8" creationId="{DFF2AC85-FAA0-4844-813F-83C04D7382E2}"/>
          </ac:spMkLst>
        </pc:spChg>
        <pc:spChg chg="add del">
          <ac:chgData name="Mao Liang Liu" userId="S::liu.maol@northeastern.edu::5ff3f799-d32d-4cdb-8768-ef57a302ecd0" providerId="AD" clId="Web-{4697F1CD-7980-4D2C-9A6A-4AFD4A9A4927}" dt="2021-08-15T14:49:49.907" v="100"/>
          <ac:spMkLst>
            <pc:docMk/>
            <pc:sldMk cId="1297111799" sldId="267"/>
            <ac:spMk id="10" creationId="{89CC0F1E-BAA2-47B1-8F83-7ECB9FD9E009}"/>
          </ac:spMkLst>
        </pc:spChg>
        <pc:spChg chg="add del">
          <ac:chgData name="Mao Liang Liu" userId="S::liu.maol@northeastern.edu::5ff3f799-d32d-4cdb-8768-ef57a302ecd0" providerId="AD" clId="Web-{4697F1CD-7980-4D2C-9A6A-4AFD4A9A4927}" dt="2021-08-15T14:49:30.217" v="95"/>
          <ac:spMkLst>
            <pc:docMk/>
            <pc:sldMk cId="1297111799" sldId="267"/>
            <ac:spMk id="15" creationId="{C7FA33FF-088D-4F16-95A2-2C64D353DEA8}"/>
          </ac:spMkLst>
        </pc:spChg>
        <pc:spChg chg="add del">
          <ac:chgData name="Mao Liang Liu" userId="S::liu.maol@northeastern.edu::5ff3f799-d32d-4cdb-8768-ef57a302ecd0" providerId="AD" clId="Web-{4697F1CD-7980-4D2C-9A6A-4AFD4A9A4927}" dt="2021-08-15T14:49:30.217" v="95"/>
          <ac:spMkLst>
            <pc:docMk/>
            <pc:sldMk cId="1297111799" sldId="267"/>
            <ac:spMk id="17" creationId="{A376EFB1-01CF-419F-ABF1-2AF02BBFCBD1}"/>
          </ac:spMkLst>
        </pc:spChg>
        <pc:spChg chg="add del">
          <ac:chgData name="Mao Liang Liu" userId="S::liu.maol@northeastern.edu::5ff3f799-d32d-4cdb-8768-ef57a302ecd0" providerId="AD" clId="Web-{4697F1CD-7980-4D2C-9A6A-4AFD4A9A4927}" dt="2021-08-15T14:49:49.892" v="99"/>
          <ac:spMkLst>
            <pc:docMk/>
            <pc:sldMk cId="1297111799" sldId="267"/>
            <ac:spMk id="18" creationId="{33CD251C-A887-4D2F-925B-FC097198538B}"/>
          </ac:spMkLst>
        </pc:spChg>
        <pc:spChg chg="add del">
          <ac:chgData name="Mao Liang Liu" userId="S::liu.maol@northeastern.edu::5ff3f799-d32d-4cdb-8768-ef57a302ecd0" providerId="AD" clId="Web-{4697F1CD-7980-4D2C-9A6A-4AFD4A9A4927}" dt="2021-08-15T14:49:30.217" v="95"/>
          <ac:spMkLst>
            <pc:docMk/>
            <pc:sldMk cId="1297111799" sldId="267"/>
            <ac:spMk id="19" creationId="{FF9DEA15-78BD-4750-AA18-B9F28A6D5AB8}"/>
          </ac:spMkLst>
        </pc:spChg>
        <pc:spChg chg="add">
          <ac:chgData name="Mao Liang Liu" userId="S::liu.maol@northeastern.edu::5ff3f799-d32d-4cdb-8768-ef57a302ecd0" providerId="AD" clId="Web-{4697F1CD-7980-4D2C-9A6A-4AFD4A9A4927}" dt="2021-08-15T14:49:49.907" v="100"/>
          <ac:spMkLst>
            <pc:docMk/>
            <pc:sldMk cId="1297111799" sldId="267"/>
            <ac:spMk id="20" creationId="{C7FA33FF-088D-4F16-95A2-2C64D353DEA8}"/>
          </ac:spMkLst>
        </pc:spChg>
        <pc:spChg chg="add">
          <ac:chgData name="Mao Liang Liu" userId="S::liu.maol@northeastern.edu::5ff3f799-d32d-4cdb-8768-ef57a302ecd0" providerId="AD" clId="Web-{4697F1CD-7980-4D2C-9A6A-4AFD4A9A4927}" dt="2021-08-15T14:49:49.907" v="100"/>
          <ac:spMkLst>
            <pc:docMk/>
            <pc:sldMk cId="1297111799" sldId="267"/>
            <ac:spMk id="21" creationId="{A376EFB1-01CF-419F-ABF1-2AF02BBFCBD1}"/>
          </ac:spMkLst>
        </pc:spChg>
        <pc:spChg chg="add del">
          <ac:chgData name="Mao Liang Liu" userId="S::liu.maol@northeastern.edu::5ff3f799-d32d-4cdb-8768-ef57a302ecd0" providerId="AD" clId="Web-{4697F1CD-7980-4D2C-9A6A-4AFD4A9A4927}" dt="2021-08-15T14:49:49.892" v="99"/>
          <ac:spMkLst>
            <pc:docMk/>
            <pc:sldMk cId="1297111799" sldId="267"/>
            <ac:spMk id="22" creationId="{3B2069EE-A08E-44F0-B3F9-3CF8CC2DCAD5}"/>
          </ac:spMkLst>
        </pc:spChg>
        <pc:spChg chg="add">
          <ac:chgData name="Mao Liang Liu" userId="S::liu.maol@northeastern.edu::5ff3f799-d32d-4cdb-8768-ef57a302ecd0" providerId="AD" clId="Web-{4697F1CD-7980-4D2C-9A6A-4AFD4A9A4927}" dt="2021-08-15T14:49:49.907" v="100"/>
          <ac:spMkLst>
            <pc:docMk/>
            <pc:sldMk cId="1297111799" sldId="267"/>
            <ac:spMk id="24" creationId="{FF9DEA15-78BD-4750-AA18-B9F28A6D5AB8}"/>
          </ac:spMkLst>
        </pc:spChg>
        <pc:grpChg chg="add del">
          <ac:chgData name="Mao Liang Liu" userId="S::liu.maol@northeastern.edu::5ff3f799-d32d-4cdb-8768-ef57a302ecd0" providerId="AD" clId="Web-{4697F1CD-7980-4D2C-9A6A-4AFD4A9A4927}" dt="2021-08-15T14:49:49.892" v="99"/>
          <ac:grpSpMkLst>
            <pc:docMk/>
            <pc:sldMk cId="1297111799" sldId="267"/>
            <ac:grpSpMk id="23" creationId="{E12BF2FB-8A96-4B53-86A0-04755C545EB8}"/>
          </ac:grpSpMkLst>
        </pc:grpChg>
        <pc:graphicFrameChg chg="add del">
          <ac:chgData name="Mao Liang Liu" userId="S::liu.maol@northeastern.edu::5ff3f799-d32d-4cdb-8768-ef57a302ecd0" providerId="AD" clId="Web-{4697F1CD-7980-4D2C-9A6A-4AFD4A9A4927}" dt="2021-08-15T14:45:43.346" v="24"/>
          <ac:graphicFrameMkLst>
            <pc:docMk/>
            <pc:sldMk cId="1297111799" sldId="267"/>
            <ac:graphicFrameMk id="12" creationId="{EFF92C5F-B382-44A5-B448-488BD09E561F}"/>
          </ac:graphicFrameMkLst>
        </pc:graphicFrameChg>
        <pc:graphicFrameChg chg="add del">
          <ac:chgData name="Mao Liang Liu" userId="S::liu.maol@northeastern.edu::5ff3f799-d32d-4cdb-8768-ef57a302ecd0" providerId="AD" clId="Web-{4697F1CD-7980-4D2C-9A6A-4AFD4A9A4927}" dt="2021-08-15T14:49:09.732" v="91"/>
          <ac:graphicFrameMkLst>
            <pc:docMk/>
            <pc:sldMk cId="1297111799" sldId="267"/>
            <ac:graphicFrameMk id="13" creationId="{6D7A495B-CEC7-47CA-B14A-AB1C996A0F41}"/>
          </ac:graphicFrameMkLst>
        </pc:graphicFrameChg>
        <pc:graphicFrameChg chg="add del">
          <ac:chgData name="Mao Liang Liu" userId="S::liu.maol@northeastern.edu::5ff3f799-d32d-4cdb-8768-ef57a302ecd0" providerId="AD" clId="Web-{4697F1CD-7980-4D2C-9A6A-4AFD4A9A4927}" dt="2021-08-15T14:49:15.935" v="93"/>
          <ac:graphicFrameMkLst>
            <pc:docMk/>
            <pc:sldMk cId="1297111799" sldId="267"/>
            <ac:graphicFrameMk id="14" creationId="{3F5CFAD0-F540-4154-BB3B-3880CA0DF711}"/>
          </ac:graphicFrameMkLst>
        </pc:graphicFrameChg>
        <pc:graphicFrameChg chg="add del">
          <ac:chgData name="Mao Liang Liu" userId="S::liu.maol@northeastern.edu::5ff3f799-d32d-4cdb-8768-ef57a302ecd0" providerId="AD" clId="Web-{4697F1CD-7980-4D2C-9A6A-4AFD4A9A4927}" dt="2021-08-15T14:49:43.110" v="97"/>
          <ac:graphicFrameMkLst>
            <pc:docMk/>
            <pc:sldMk cId="1297111799" sldId="267"/>
            <ac:graphicFrameMk id="16" creationId="{6D7A495B-CEC7-47CA-B14A-AB1C996A0F41}"/>
          </ac:graphicFrameMkLst>
        </pc:graphicFrameChg>
      </pc:sldChg>
      <pc:sldChg chg="del">
        <pc:chgData name="Mao Liang Liu" userId="S::liu.maol@northeastern.edu::5ff3f799-d32d-4cdb-8768-ef57a302ecd0" providerId="AD" clId="Web-{4697F1CD-7980-4D2C-9A6A-4AFD4A9A4927}" dt="2021-08-15T14:52:21.025" v="106"/>
        <pc:sldMkLst>
          <pc:docMk/>
          <pc:sldMk cId="3645077014" sldId="268"/>
        </pc:sldMkLst>
      </pc:sldChg>
      <pc:sldChg chg="modNotes">
        <pc:chgData name="Mao Liang Liu" userId="S::liu.maol@northeastern.edu::5ff3f799-d32d-4cdb-8768-ef57a302ecd0" providerId="AD" clId="Web-{4697F1CD-7980-4D2C-9A6A-4AFD4A9A4927}" dt="2021-08-15T14:52:17.712" v="105"/>
        <pc:sldMkLst>
          <pc:docMk/>
          <pc:sldMk cId="38455901" sldId="271"/>
        </pc:sldMkLst>
      </pc:sldChg>
      <pc:sldChg chg="modNotes">
        <pc:chgData name="Mao Liang Liu" userId="S::liu.maol@northeastern.edu::5ff3f799-d32d-4cdb-8768-ef57a302ecd0" providerId="AD" clId="Web-{4697F1CD-7980-4D2C-9A6A-4AFD4A9A4927}" dt="2021-08-15T14:24:59.466" v="1"/>
        <pc:sldMkLst>
          <pc:docMk/>
          <pc:sldMk cId="1465258518" sldId="272"/>
        </pc:sldMkLst>
      </pc:sldChg>
      <pc:sldChg chg="ord">
        <pc:chgData name="Mao Liang Liu" userId="S::liu.maol@northeastern.edu::5ff3f799-d32d-4cdb-8768-ef57a302ecd0" providerId="AD" clId="Web-{4697F1CD-7980-4D2C-9A6A-4AFD4A9A4927}" dt="2021-08-15T14:51:38.710" v="101"/>
        <pc:sldMkLst>
          <pc:docMk/>
          <pc:sldMk cId="3353606922" sldId="297"/>
        </pc:sldMkLst>
      </pc:sldChg>
    </pc:docChg>
  </pc:docChgLst>
  <pc:docChgLst>
    <pc:chgData name="Mao Liang Liu" userId="S::liu.maol@northeastern.edu::5ff3f799-d32d-4cdb-8768-ef57a302ecd0" providerId="AD" clId="Web-{DA26EEF5-1E21-4A48-99B3-BEB6894C103A}"/>
    <pc:docChg chg="modSld">
      <pc:chgData name="Mao Liang Liu" userId="S::liu.maol@northeastern.edu::5ff3f799-d32d-4cdb-8768-ef57a302ecd0" providerId="AD" clId="Web-{DA26EEF5-1E21-4A48-99B3-BEB6894C103A}" dt="2021-08-17T00:18:55.436" v="1" actId="20577"/>
      <pc:docMkLst>
        <pc:docMk/>
      </pc:docMkLst>
      <pc:sldChg chg="modSp">
        <pc:chgData name="Mao Liang Liu" userId="S::liu.maol@northeastern.edu::5ff3f799-d32d-4cdb-8768-ef57a302ecd0" providerId="AD" clId="Web-{DA26EEF5-1E21-4A48-99B3-BEB6894C103A}" dt="2021-08-17T00:18:55.436" v="1" actId="20577"/>
        <pc:sldMkLst>
          <pc:docMk/>
          <pc:sldMk cId="1952560869" sldId="301"/>
        </pc:sldMkLst>
        <pc:spChg chg="mod">
          <ac:chgData name="Mao Liang Liu" userId="S::liu.maol@northeastern.edu::5ff3f799-d32d-4cdb-8768-ef57a302ecd0" providerId="AD" clId="Web-{DA26EEF5-1E21-4A48-99B3-BEB6894C103A}" dt="2021-08-17T00:18:55.436" v="1" actId="20577"/>
          <ac:spMkLst>
            <pc:docMk/>
            <pc:sldMk cId="1952560869" sldId="301"/>
            <ac:spMk id="2" creationId="{73D5414B-899F-4F42-B93E-EDE55CCAC4E3}"/>
          </ac:spMkLst>
        </pc:spChg>
      </pc:sldChg>
    </pc:docChg>
  </pc:docChgLst>
  <pc:docChgLst>
    <pc:chgData name="Mao Liang Liu" userId="S::liu.maol@northeastern.edu::5ff3f799-d32d-4cdb-8768-ef57a302ecd0" providerId="AD" clId="Web-{BD6FD496-A850-4445-8984-D2F4AE3C1E1B}"/>
    <pc:docChg chg="delSld">
      <pc:chgData name="Mao Liang Liu" userId="S::liu.maol@northeastern.edu::5ff3f799-d32d-4cdb-8768-ef57a302ecd0" providerId="AD" clId="Web-{BD6FD496-A850-4445-8984-D2F4AE3C1E1B}" dt="2021-08-17T00:36:49.328" v="0"/>
      <pc:docMkLst>
        <pc:docMk/>
      </pc:docMkLst>
      <pc:sldChg chg="del">
        <pc:chgData name="Mao Liang Liu" userId="S::liu.maol@northeastern.edu::5ff3f799-d32d-4cdb-8768-ef57a302ecd0" providerId="AD" clId="Web-{BD6FD496-A850-4445-8984-D2F4AE3C1E1B}" dt="2021-08-17T00:36:49.328" v="0"/>
        <pc:sldMkLst>
          <pc:docMk/>
          <pc:sldMk cId="4222105235" sldId="283"/>
        </pc:sldMkLst>
      </pc:sldChg>
    </pc:docChg>
  </pc:docChgLst>
  <pc:docChgLst>
    <pc:chgData name="Jun Guo" userId="S::guo.jun1@northeastern.edu::8cb7abf6-7c71-4ac6-9b82-fa8e2c0cbde2" providerId="AD" clId="Web-{979A4455-8743-4841-AAFE-6BBC185F5934}"/>
    <pc:docChg chg="modSld">
      <pc:chgData name="Jun Guo" userId="S::guo.jun1@northeastern.edu::8cb7abf6-7c71-4ac6-9b82-fa8e2c0cbde2" providerId="AD" clId="Web-{979A4455-8743-4841-AAFE-6BBC185F5934}" dt="2021-08-15T15:21:52.306" v="11" actId="20577"/>
      <pc:docMkLst>
        <pc:docMk/>
      </pc:docMkLst>
      <pc:sldChg chg="modSp">
        <pc:chgData name="Jun Guo" userId="S::guo.jun1@northeastern.edu::8cb7abf6-7c71-4ac6-9b82-fa8e2c0cbde2" providerId="AD" clId="Web-{979A4455-8743-4841-AAFE-6BBC185F5934}" dt="2021-08-15T15:21:52.306" v="11" actId="20577"/>
        <pc:sldMkLst>
          <pc:docMk/>
          <pc:sldMk cId="4079561783" sldId="259"/>
        </pc:sldMkLst>
        <pc:spChg chg="mod">
          <ac:chgData name="Jun Guo" userId="S::guo.jun1@northeastern.edu::8cb7abf6-7c71-4ac6-9b82-fa8e2c0cbde2" providerId="AD" clId="Web-{979A4455-8743-4841-AAFE-6BBC185F5934}" dt="2021-08-15T15:21:52.306" v="11" actId="20577"/>
          <ac:spMkLst>
            <pc:docMk/>
            <pc:sldMk cId="4079561783" sldId="259"/>
            <ac:spMk id="7" creationId="{5C5655B7-4ACE-4A89-A344-E042AC91C77D}"/>
          </ac:spMkLst>
        </pc:spChg>
      </pc:sldChg>
    </pc:docChg>
  </pc:docChgLst>
  <pc:docChgLst>
    <pc:chgData name="Mao Liang Liu" userId="S::liu.maol@northeastern.edu::5ff3f799-d32d-4cdb-8768-ef57a302ecd0" providerId="AD" clId="Web-{5487F4DB-6FAA-45A4-96FC-D99DD3D60C4E}"/>
    <pc:docChg chg="delSld modSld sldOrd">
      <pc:chgData name="Mao Liang Liu" userId="S::liu.maol@northeastern.edu::5ff3f799-d32d-4cdb-8768-ef57a302ecd0" providerId="AD" clId="Web-{5487F4DB-6FAA-45A4-96FC-D99DD3D60C4E}" dt="2021-08-17T01:40:42.733" v="44"/>
      <pc:docMkLst>
        <pc:docMk/>
      </pc:docMkLst>
      <pc:sldChg chg="addSp delSp modSp mod setBg">
        <pc:chgData name="Mao Liang Liu" userId="S::liu.maol@northeastern.edu::5ff3f799-d32d-4cdb-8768-ef57a302ecd0" providerId="AD" clId="Web-{5487F4DB-6FAA-45A4-96FC-D99DD3D60C4E}" dt="2021-08-17T01:40:11.702" v="43" actId="20577"/>
        <pc:sldMkLst>
          <pc:docMk/>
          <pc:sldMk cId="4022222269" sldId="258"/>
        </pc:sldMkLst>
        <pc:spChg chg="mo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2" creationId="{29CB9576-A011-4703-A613-F9A04B04771C}"/>
          </ac:spMkLst>
        </pc:spChg>
        <pc:spChg chg="del">
          <ac:chgData name="Mao Liang Liu" userId="S::liu.maol@northeastern.edu::5ff3f799-d32d-4cdb-8768-ef57a302ecd0" providerId="AD" clId="Web-{5487F4DB-6FAA-45A4-96FC-D99DD3D60C4E}" dt="2021-08-17T01:38:53.855" v="36"/>
          <ac:spMkLst>
            <pc:docMk/>
            <pc:sldMk cId="4022222269" sldId="258"/>
            <ac:spMk id="4" creationId="{28D11895-653A-4CFA-9DE9-A3DF0E776C3A}"/>
          </ac:spMkLst>
        </pc:spChg>
        <pc:spChg chg="mod">
          <ac:chgData name="Mao Liang Liu" userId="S::liu.maol@northeastern.edu::5ff3f799-d32d-4cdb-8768-ef57a302ecd0" providerId="AD" clId="Web-{5487F4DB-6FAA-45A4-96FC-D99DD3D60C4E}" dt="2021-08-17T01:40:11.702" v="43" actId="20577"/>
          <ac:spMkLst>
            <pc:docMk/>
            <pc:sldMk cId="4022222269" sldId="258"/>
            <ac:spMk id="5" creationId="{E098EB66-B94A-4198-AA6B-C2E512A1FC44}"/>
          </ac:spMkLst>
        </pc:spChg>
        <pc:spChg chg="ad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10" creationId="{09588DA8-065E-4F6F-8EFD-43104AB2E0CF}"/>
          </ac:spMkLst>
        </pc:spChg>
        <pc:spChg chg="ad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12" creationId="{C4285719-470E-454C-AF62-8323075F1F5B}"/>
          </ac:spMkLst>
        </pc:spChg>
        <pc:spChg chg="ad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14" creationId="{CD9FE4EF-C4D8-49A0-B2FF-81D8DB7D8A24}"/>
          </ac:spMkLst>
        </pc:spChg>
        <pc:spChg chg="ad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16" creationId="{4300840D-0A0B-4512-BACA-B439D5B9C57C}"/>
          </ac:spMkLst>
        </pc:spChg>
        <pc:spChg chg="ad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18" creationId="{D2B78728-A580-49A7-84F9-6EF6F583ADE0}"/>
          </ac:spMkLst>
        </pc:spChg>
        <pc:spChg chg="ad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20" creationId="{38FAA1A1-D861-433F-88FA-1E9D6FD31D11}"/>
          </ac:spMkLst>
        </pc:spChg>
        <pc:spChg chg="add">
          <ac:chgData name="Mao Liang Liu" userId="S::liu.maol@northeastern.edu::5ff3f799-d32d-4cdb-8768-ef57a302ecd0" providerId="AD" clId="Web-{5487F4DB-6FAA-45A4-96FC-D99DD3D60C4E}" dt="2021-08-17T01:39:05.340" v="37"/>
          <ac:spMkLst>
            <pc:docMk/>
            <pc:sldMk cId="4022222269" sldId="258"/>
            <ac:spMk id="22" creationId="{8D71EDA1-87BF-4D5D-AB79-F346FD19278A}"/>
          </ac:spMkLst>
        </pc:spChg>
      </pc:sldChg>
      <pc:sldChg chg="addSp delSp modSp mod setBg">
        <pc:chgData name="Mao Liang Liu" userId="S::liu.maol@northeastern.edu::5ff3f799-d32d-4cdb-8768-ef57a302ecd0" providerId="AD" clId="Web-{5487F4DB-6FAA-45A4-96FC-D99DD3D60C4E}" dt="2021-08-17T01:29:18.257" v="31" actId="20577"/>
        <pc:sldMkLst>
          <pc:docMk/>
          <pc:sldMk cId="4083280906" sldId="266"/>
        </pc:sldMkLst>
        <pc:spChg chg="mod">
          <ac:chgData name="Mao Liang Liu" userId="S::liu.maol@northeastern.edu::5ff3f799-d32d-4cdb-8768-ef57a302ecd0" providerId="AD" clId="Web-{5487F4DB-6FAA-45A4-96FC-D99DD3D60C4E}" dt="2021-08-17T01:27:26.723" v="29"/>
          <ac:spMkLst>
            <pc:docMk/>
            <pc:sldMk cId="4083280906" sldId="266"/>
            <ac:spMk id="2" creationId="{15558296-70CF-41DA-B47E-646B449EF93C}"/>
          </ac:spMkLst>
        </pc:spChg>
        <pc:spChg chg="mod">
          <ac:chgData name="Mao Liang Liu" userId="S::liu.maol@northeastern.edu::5ff3f799-d32d-4cdb-8768-ef57a302ecd0" providerId="AD" clId="Web-{5487F4DB-6FAA-45A4-96FC-D99DD3D60C4E}" dt="2021-08-17T01:29:18.257" v="31" actId="20577"/>
          <ac:spMkLst>
            <pc:docMk/>
            <pc:sldMk cId="4083280906" sldId="266"/>
            <ac:spMk id="3" creationId="{751C21F8-4D6D-4CAB-9A42-4BA1F6EC57A5}"/>
          </ac:spMkLst>
        </pc:spChg>
        <pc:spChg chg="mod">
          <ac:chgData name="Mao Liang Liu" userId="S::liu.maol@northeastern.edu::5ff3f799-d32d-4cdb-8768-ef57a302ecd0" providerId="AD" clId="Web-{5487F4DB-6FAA-45A4-96FC-D99DD3D60C4E}" dt="2021-08-17T01:27:26.723" v="29"/>
          <ac:spMkLst>
            <pc:docMk/>
            <pc:sldMk cId="4083280906" sldId="266"/>
            <ac:spMk id="8" creationId="{C83AB85D-33AA-4B31-82DB-4B8115A4647B}"/>
          </ac:spMkLst>
        </pc:spChg>
        <pc:spChg chg="mod">
          <ac:chgData name="Mao Liang Liu" userId="S::liu.maol@northeastern.edu::5ff3f799-d32d-4cdb-8768-ef57a302ecd0" providerId="AD" clId="Web-{5487F4DB-6FAA-45A4-96FC-D99DD3D60C4E}" dt="2021-08-17T01:27:26.723" v="29"/>
          <ac:spMkLst>
            <pc:docMk/>
            <pc:sldMk cId="4083280906" sldId="266"/>
            <ac:spMk id="9" creationId="{C0BAD180-4CE6-43A8-BEC2-30CD1A08136C}"/>
          </ac:spMkLst>
        </pc:spChg>
        <pc:spChg chg="add del">
          <ac:chgData name="Mao Liang Liu" userId="S::liu.maol@northeastern.edu::5ff3f799-d32d-4cdb-8768-ef57a302ecd0" providerId="AD" clId="Web-{5487F4DB-6FAA-45A4-96FC-D99DD3D60C4E}" dt="2021-08-17T01:27:26.723" v="29"/>
          <ac:spMkLst>
            <pc:docMk/>
            <pc:sldMk cId="4083280906" sldId="266"/>
            <ac:spMk id="14" creationId="{605494DE-B078-4D87-BB01-C84320618DAD}"/>
          </ac:spMkLst>
        </pc:spChg>
        <pc:spChg chg="add del">
          <ac:chgData name="Mao Liang Liu" userId="S::liu.maol@northeastern.edu::5ff3f799-d32d-4cdb-8768-ef57a302ecd0" providerId="AD" clId="Web-{5487F4DB-6FAA-45A4-96FC-D99DD3D60C4E}" dt="2021-08-17T01:27:26.723" v="29"/>
          <ac:spMkLst>
            <pc:docMk/>
            <pc:sldMk cId="4083280906" sldId="266"/>
            <ac:spMk id="16" creationId="{9A0576B0-CD8C-4661-95C8-A9F2CE7CDDB0}"/>
          </ac:spMkLst>
        </pc:spChg>
        <pc:spChg chg="add del">
          <ac:chgData name="Mao Liang Liu" userId="S::liu.maol@northeastern.edu::5ff3f799-d32d-4cdb-8768-ef57a302ecd0" providerId="AD" clId="Web-{5487F4DB-6FAA-45A4-96FC-D99DD3D60C4E}" dt="2021-08-17T01:27:26.723" v="29"/>
          <ac:spMkLst>
            <pc:docMk/>
            <pc:sldMk cId="4083280906" sldId="266"/>
            <ac:spMk id="18" creationId="{3FF60E2B-3919-423C-B1FF-56CDE6681165}"/>
          </ac:spMkLst>
        </pc:spChg>
        <pc:graphicFrameChg chg="mod ord modGraphic">
          <ac:chgData name="Mao Liang Liu" userId="S::liu.maol@northeastern.edu::5ff3f799-d32d-4cdb-8768-ef57a302ecd0" providerId="AD" clId="Web-{5487F4DB-6FAA-45A4-96FC-D99DD3D60C4E}" dt="2021-08-17T01:27:26.723" v="29"/>
          <ac:graphicFrameMkLst>
            <pc:docMk/>
            <pc:sldMk cId="4083280906" sldId="266"/>
            <ac:graphicFrameMk id="7" creationId="{26445975-5C71-4E7D-A7E4-3DA1ADF04633}"/>
          </ac:graphicFrameMkLst>
        </pc:graphicFrameChg>
      </pc:sldChg>
      <pc:sldChg chg="modSp">
        <pc:chgData name="Mao Liang Liu" userId="S::liu.maol@northeastern.edu::5ff3f799-d32d-4cdb-8768-ef57a302ecd0" providerId="AD" clId="Web-{5487F4DB-6FAA-45A4-96FC-D99DD3D60C4E}" dt="2021-08-17T01:40:42.733" v="44"/>
        <pc:sldMkLst>
          <pc:docMk/>
          <pc:sldMk cId="1297111799" sldId="267"/>
        </pc:sldMkLst>
        <pc:spChg chg="mod">
          <ac:chgData name="Mao Liang Liu" userId="S::liu.maol@northeastern.edu::5ff3f799-d32d-4cdb-8768-ef57a302ecd0" providerId="AD" clId="Web-{5487F4DB-6FAA-45A4-96FC-D99DD3D60C4E}" dt="2021-08-17T01:40:42.733" v="44"/>
          <ac:spMkLst>
            <pc:docMk/>
            <pc:sldMk cId="1297111799" sldId="267"/>
            <ac:spMk id="3" creationId="{4D952605-D5E1-422A-AC7A-8054EB89BF1B}"/>
          </ac:spMkLst>
        </pc:spChg>
      </pc:sldChg>
      <pc:sldChg chg="del">
        <pc:chgData name="Mao Liang Liu" userId="S::liu.maol@northeastern.edu::5ff3f799-d32d-4cdb-8768-ef57a302ecd0" providerId="AD" clId="Web-{5487F4DB-6FAA-45A4-96FC-D99DD3D60C4E}" dt="2021-08-17T01:22:37.981" v="0"/>
        <pc:sldMkLst>
          <pc:docMk/>
          <pc:sldMk cId="1617053996" sldId="277"/>
        </pc:sldMkLst>
      </pc:sldChg>
      <pc:sldChg chg="ord">
        <pc:chgData name="Mao Liang Liu" userId="S::liu.maol@northeastern.edu::5ff3f799-d32d-4cdb-8768-ef57a302ecd0" providerId="AD" clId="Web-{5487F4DB-6FAA-45A4-96FC-D99DD3D60C4E}" dt="2021-08-17T01:23:48.655" v="1"/>
        <pc:sldMkLst>
          <pc:docMk/>
          <pc:sldMk cId="3545853695" sldId="296"/>
        </pc:sldMkLst>
      </pc:sldChg>
    </pc:docChg>
  </pc:docChgLst>
  <pc:docChgLst>
    <pc:chgData name="Mao Liang Liu" userId="S::liu.maol@northeastern.edu::5ff3f799-d32d-4cdb-8768-ef57a302ecd0" providerId="AD" clId="Web-{7B516B27-DF94-4E6E-9CDC-A5ED20B1A77F}"/>
    <pc:docChg chg="modSld sldOrd">
      <pc:chgData name="Mao Liang Liu" userId="S::liu.maol@northeastern.edu::5ff3f799-d32d-4cdb-8768-ef57a302ecd0" providerId="AD" clId="Web-{7B516B27-DF94-4E6E-9CDC-A5ED20B1A77F}" dt="2021-08-17T00:10:20.946" v="40"/>
      <pc:docMkLst>
        <pc:docMk/>
      </pc:docMkLst>
      <pc:sldChg chg="addSp delSp modSp">
        <pc:chgData name="Mao Liang Liu" userId="S::liu.maol@northeastern.edu::5ff3f799-d32d-4cdb-8768-ef57a302ecd0" providerId="AD" clId="Web-{7B516B27-DF94-4E6E-9CDC-A5ED20B1A77F}" dt="2021-08-17T00:10:20.946" v="40"/>
        <pc:sldMkLst>
          <pc:docMk/>
          <pc:sldMk cId="109857222" sldId="256"/>
        </pc:sldMkLst>
        <pc:spChg chg="del mod">
          <ac:chgData name="Mao Liang Liu" userId="S::liu.maol@northeastern.edu::5ff3f799-d32d-4cdb-8768-ef57a302ecd0" providerId="AD" clId="Web-{7B516B27-DF94-4E6E-9CDC-A5ED20B1A77F}" dt="2021-08-17T00:10:20.946" v="4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Mao Liang Liu" userId="S::liu.maol@northeastern.edu::5ff3f799-d32d-4cdb-8768-ef57a302ecd0" providerId="AD" clId="Web-{7B516B27-DF94-4E6E-9CDC-A5ED20B1A77F}" dt="2021-08-17T00:10:20.946" v="40"/>
          <ac:spMkLst>
            <pc:docMk/>
            <pc:sldMk cId="109857222" sldId="256"/>
            <ac:spMk id="5" creationId="{6FF68FCD-8A72-464D-A801-609F135653BA}"/>
          </ac:spMkLst>
        </pc:spChg>
      </pc:sldChg>
      <pc:sldChg chg="modSp">
        <pc:chgData name="Mao Liang Liu" userId="S::liu.maol@northeastern.edu::5ff3f799-d32d-4cdb-8768-ef57a302ecd0" providerId="AD" clId="Web-{7B516B27-DF94-4E6E-9CDC-A5ED20B1A77F}" dt="2021-08-17T00:07:34.864" v="21" actId="20577"/>
        <pc:sldMkLst>
          <pc:docMk/>
          <pc:sldMk cId="1465258518" sldId="272"/>
        </pc:sldMkLst>
        <pc:spChg chg="mod">
          <ac:chgData name="Mao Liang Liu" userId="S::liu.maol@northeastern.edu::5ff3f799-d32d-4cdb-8768-ef57a302ecd0" providerId="AD" clId="Web-{7B516B27-DF94-4E6E-9CDC-A5ED20B1A77F}" dt="2021-08-17T00:07:34.864" v="21" actId="20577"/>
          <ac:spMkLst>
            <pc:docMk/>
            <pc:sldMk cId="1465258518" sldId="272"/>
            <ac:spMk id="2" creationId="{6403DA08-2DB1-477D-9E34-2B7F4E066335}"/>
          </ac:spMkLst>
        </pc:spChg>
      </pc:sldChg>
      <pc:sldChg chg="ord">
        <pc:chgData name="Mao Liang Liu" userId="S::liu.maol@northeastern.edu::5ff3f799-d32d-4cdb-8768-ef57a302ecd0" providerId="AD" clId="Web-{7B516B27-DF94-4E6E-9CDC-A5ED20B1A77F}" dt="2021-08-16T23:48:42.009" v="5"/>
        <pc:sldMkLst>
          <pc:docMk/>
          <pc:sldMk cId="4281022048" sldId="275"/>
        </pc:sldMkLst>
      </pc:sldChg>
      <pc:sldChg chg="modNotes">
        <pc:chgData name="Mao Liang Liu" userId="S::liu.maol@northeastern.edu::5ff3f799-d32d-4cdb-8768-ef57a302ecd0" providerId="AD" clId="Web-{7B516B27-DF94-4E6E-9CDC-A5ED20B1A77F}" dt="2021-08-16T23:46:07.880" v="4"/>
        <pc:sldMkLst>
          <pc:docMk/>
          <pc:sldMk cId="3120371356" sldId="276"/>
        </pc:sldMkLst>
      </pc:sldChg>
      <pc:sldChg chg="modNotes">
        <pc:chgData name="Mao Liang Liu" userId="S::liu.maol@northeastern.edu::5ff3f799-d32d-4cdb-8768-ef57a302ecd0" providerId="AD" clId="Web-{7B516B27-DF94-4E6E-9CDC-A5ED20B1A77F}" dt="2021-08-16T23:46:05.036" v="3"/>
        <pc:sldMkLst>
          <pc:docMk/>
          <pc:sldMk cId="1819225205" sldId="278"/>
        </pc:sldMkLst>
      </pc:sldChg>
      <pc:sldChg chg="modNotes">
        <pc:chgData name="Mao Liang Liu" userId="S::liu.maol@northeastern.edu::5ff3f799-d32d-4cdb-8768-ef57a302ecd0" providerId="AD" clId="Web-{7B516B27-DF94-4E6E-9CDC-A5ED20B1A77F}" dt="2021-08-16T23:46:02.380" v="2"/>
        <pc:sldMkLst>
          <pc:docMk/>
          <pc:sldMk cId="1135530809" sldId="279"/>
        </pc:sldMkLst>
      </pc:sldChg>
      <pc:sldChg chg="modNotes">
        <pc:chgData name="Mao Liang Liu" userId="S::liu.maol@northeastern.edu::5ff3f799-d32d-4cdb-8768-ef57a302ecd0" providerId="AD" clId="Web-{7B516B27-DF94-4E6E-9CDC-A5ED20B1A77F}" dt="2021-08-16T23:46:00.146" v="1"/>
        <pc:sldMkLst>
          <pc:docMk/>
          <pc:sldMk cId="2503766921" sldId="281"/>
        </pc:sldMkLst>
      </pc:sldChg>
      <pc:sldChg chg="modNotes">
        <pc:chgData name="Mao Liang Liu" userId="S::liu.maol@northeastern.edu::5ff3f799-d32d-4cdb-8768-ef57a302ecd0" providerId="AD" clId="Web-{7B516B27-DF94-4E6E-9CDC-A5ED20B1A77F}" dt="2021-08-16T23:45:57.067" v="0"/>
        <pc:sldMkLst>
          <pc:docMk/>
          <pc:sldMk cId="159012967" sldId="282"/>
        </pc:sldMkLst>
      </pc:sldChg>
      <pc:sldChg chg="modNotes">
        <pc:chgData name="Mao Liang Liu" userId="S::liu.maol@northeastern.edu::5ff3f799-d32d-4cdb-8768-ef57a302ecd0" providerId="AD" clId="Web-{7B516B27-DF94-4E6E-9CDC-A5ED20B1A77F}" dt="2021-08-16T23:49:05.025" v="6"/>
        <pc:sldMkLst>
          <pc:docMk/>
          <pc:sldMk cId="4222105235" sldId="283"/>
        </pc:sldMkLst>
      </pc:sldChg>
    </pc:docChg>
  </pc:docChgLst>
  <pc:docChgLst>
    <pc:chgData name="Jun Guo" userId="S::guo.jun1@northeastern.edu::8cb7abf6-7c71-4ac6-9b82-fa8e2c0cbde2" providerId="AD" clId="Web-{5B81EF61-1CC5-4F31-93F8-E598A875CA48}"/>
    <pc:docChg chg="addSld delSld modSld">
      <pc:chgData name="Jun Guo" userId="S::guo.jun1@northeastern.edu::8cb7abf6-7c71-4ac6-9b82-fa8e2c0cbde2" providerId="AD" clId="Web-{5B81EF61-1CC5-4F31-93F8-E598A875CA48}" dt="2021-08-14T21:42:26.528" v="3756" actId="20577"/>
      <pc:docMkLst>
        <pc:docMk/>
      </pc:docMkLst>
      <pc:sldChg chg="addSp delSp modSp new modNotes">
        <pc:chgData name="Jun Guo" userId="S::guo.jun1@northeastern.edu::8cb7abf6-7c71-4ac6-9b82-fa8e2c0cbde2" providerId="AD" clId="Web-{5B81EF61-1CC5-4F31-93F8-E598A875CA48}" dt="2021-08-14T19:53:44.060" v="805"/>
        <pc:sldMkLst>
          <pc:docMk/>
          <pc:sldMk cId="4022222269" sldId="258"/>
        </pc:sldMkLst>
        <pc:spChg chg="mod">
          <ac:chgData name="Jun Guo" userId="S::guo.jun1@northeastern.edu::8cb7abf6-7c71-4ac6-9b82-fa8e2c0cbde2" providerId="AD" clId="Web-{5B81EF61-1CC5-4F31-93F8-E598A875CA48}" dt="2021-08-14T19:53:05.091" v="780" actId="1076"/>
          <ac:spMkLst>
            <pc:docMk/>
            <pc:sldMk cId="4022222269" sldId="258"/>
            <ac:spMk id="2" creationId="{29CB9576-A011-4703-A613-F9A04B04771C}"/>
          </ac:spMkLst>
        </pc:spChg>
        <pc:spChg chg="del">
          <ac:chgData name="Jun Guo" userId="S::guo.jun1@northeastern.edu::8cb7abf6-7c71-4ac6-9b82-fa8e2c0cbde2" providerId="AD" clId="Web-{5B81EF61-1CC5-4F31-93F8-E598A875CA48}" dt="2021-08-14T19:33:54.588" v="135"/>
          <ac:spMkLst>
            <pc:docMk/>
            <pc:sldMk cId="4022222269" sldId="258"/>
            <ac:spMk id="3" creationId="{82C255FF-5AA7-4623-9EA0-B07C0F5FD807}"/>
          </ac:spMkLst>
        </pc:spChg>
        <pc:spChg chg="add mod">
          <ac:chgData name="Jun Guo" userId="S::guo.jun1@northeastern.edu::8cb7abf6-7c71-4ac6-9b82-fa8e2c0cbde2" providerId="AD" clId="Web-{5B81EF61-1CC5-4F31-93F8-E598A875CA48}" dt="2021-08-14T19:53:07.982" v="781" actId="1076"/>
          <ac:spMkLst>
            <pc:docMk/>
            <pc:sldMk cId="4022222269" sldId="258"/>
            <ac:spMk id="4" creationId="{28D11895-653A-4CFA-9DE9-A3DF0E776C3A}"/>
          </ac:spMkLst>
        </pc:spChg>
        <pc:spChg chg="add mod">
          <ac:chgData name="Jun Guo" userId="S::guo.jun1@northeastern.edu::8cb7abf6-7c71-4ac6-9b82-fa8e2c0cbde2" providerId="AD" clId="Web-{5B81EF61-1CC5-4F31-93F8-E598A875CA48}" dt="2021-08-14T19:53:12.154" v="782" actId="1076"/>
          <ac:spMkLst>
            <pc:docMk/>
            <pc:sldMk cId="4022222269" sldId="258"/>
            <ac:spMk id="5" creationId="{E098EB66-B94A-4198-AA6B-C2E512A1FC44}"/>
          </ac:spMkLst>
        </pc:spChg>
        <pc:spChg chg="add del mod">
          <ac:chgData name="Jun Guo" userId="S::guo.jun1@northeastern.edu::8cb7abf6-7c71-4ac6-9b82-fa8e2c0cbde2" providerId="AD" clId="Web-{5B81EF61-1CC5-4F31-93F8-E598A875CA48}" dt="2021-08-14T19:37:49.479" v="290"/>
          <ac:spMkLst>
            <pc:docMk/>
            <pc:sldMk cId="4022222269" sldId="258"/>
            <ac:spMk id="6" creationId="{6FAD6259-8486-4FC7-B951-ABBB288C20AF}"/>
          </ac:spMkLst>
        </pc:spChg>
        <pc:spChg chg="add del mod">
          <ac:chgData name="Jun Guo" userId="S::guo.jun1@northeastern.edu::8cb7abf6-7c71-4ac6-9b82-fa8e2c0cbde2" providerId="AD" clId="Web-{5B81EF61-1CC5-4F31-93F8-E598A875CA48}" dt="2021-08-14T19:37:46.338" v="271"/>
          <ac:spMkLst>
            <pc:docMk/>
            <pc:sldMk cId="4022222269" sldId="258"/>
            <ac:spMk id="7" creationId="{3C02DA29-C37E-4E45-BCAB-9DDDBC276295}"/>
          </ac:spMkLst>
        </pc:spChg>
      </pc:sldChg>
      <pc:sldChg chg="addSp delSp modSp new mod setBg modNotes">
        <pc:chgData name="Jun Guo" userId="S::guo.jun1@northeastern.edu::8cb7abf6-7c71-4ac6-9b82-fa8e2c0cbde2" providerId="AD" clId="Web-{5B81EF61-1CC5-4F31-93F8-E598A875CA48}" dt="2021-08-14T20:07:04.153" v="1010"/>
        <pc:sldMkLst>
          <pc:docMk/>
          <pc:sldMk cId="4079561783" sldId="259"/>
        </pc:sldMkLst>
        <pc:spChg chg="del mod">
          <ac:chgData name="Jun Guo" userId="S::guo.jun1@northeastern.edu::8cb7abf6-7c71-4ac6-9b82-fa8e2c0cbde2" providerId="AD" clId="Web-{5B81EF61-1CC5-4F31-93F8-E598A875CA48}" dt="2021-08-14T19:54:05.326" v="814"/>
          <ac:spMkLst>
            <pc:docMk/>
            <pc:sldMk cId="4079561783" sldId="259"/>
            <ac:spMk id="2" creationId="{3269D890-0066-4317-BF77-909A9CAE1563}"/>
          </ac:spMkLst>
        </pc:spChg>
        <pc:spChg chg="del">
          <ac:chgData name="Jun Guo" userId="S::guo.jun1@northeastern.edu::8cb7abf6-7c71-4ac6-9b82-fa8e2c0cbde2" providerId="AD" clId="Web-{5B81EF61-1CC5-4F31-93F8-E598A875CA48}" dt="2021-08-14T19:54:07.419" v="816"/>
          <ac:spMkLst>
            <pc:docMk/>
            <pc:sldMk cId="4079561783" sldId="259"/>
            <ac:spMk id="3" creationId="{DF41FED2-F411-4503-800D-30832FB3C758}"/>
          </ac:spMkLst>
        </pc:spChg>
        <pc:spChg chg="add mod">
          <ac:chgData name="Jun Guo" userId="S::guo.jun1@northeastern.edu::8cb7abf6-7c71-4ac6-9b82-fa8e2c0cbde2" providerId="AD" clId="Web-{5B81EF61-1CC5-4F31-93F8-E598A875CA48}" dt="2021-08-14T19:58:35.216" v="953"/>
          <ac:spMkLst>
            <pc:docMk/>
            <pc:sldMk cId="4079561783" sldId="259"/>
            <ac:spMk id="5" creationId="{F876A245-5414-4DED-B5F4-DACFB74D75BA}"/>
          </ac:spMkLst>
        </pc:spChg>
        <pc:spChg chg="add mod">
          <ac:chgData name="Jun Guo" userId="S::guo.jun1@northeastern.edu::8cb7abf6-7c71-4ac6-9b82-fa8e2c0cbde2" providerId="AD" clId="Web-{5B81EF61-1CC5-4F31-93F8-E598A875CA48}" dt="2021-08-14T19:59:59.341" v="979" actId="20577"/>
          <ac:spMkLst>
            <pc:docMk/>
            <pc:sldMk cId="4079561783" sldId="259"/>
            <ac:spMk id="7" creationId="{5C5655B7-4ACE-4A89-A344-E042AC91C77D}"/>
          </ac:spMkLst>
        </pc:spChg>
        <pc:spChg chg="add del">
          <ac:chgData name="Jun Guo" userId="S::guo.jun1@northeastern.edu::8cb7abf6-7c71-4ac6-9b82-fa8e2c0cbde2" providerId="AD" clId="Web-{5B81EF61-1CC5-4F31-93F8-E598A875CA48}" dt="2021-08-14T19:55:59.372" v="833"/>
          <ac:spMkLst>
            <pc:docMk/>
            <pc:sldMk cId="4079561783" sldId="259"/>
            <ac:spMk id="8" creationId="{1E9D227D-0F53-4CCF-9451-C4B0D588FC7E}"/>
          </ac:spMkLst>
        </pc:spChg>
        <pc:spChg chg="add del mod">
          <ac:chgData name="Jun Guo" userId="S::guo.jun1@northeastern.edu::8cb7abf6-7c71-4ac6-9b82-fa8e2c0cbde2" providerId="AD" clId="Web-{5B81EF61-1CC5-4F31-93F8-E598A875CA48}" dt="2021-08-14T19:55:57.747" v="832"/>
          <ac:spMkLst>
            <pc:docMk/>
            <pc:sldMk cId="4079561783" sldId="259"/>
            <ac:spMk id="9" creationId="{07C7FE90-8AFC-4CAE-A2FD-08C30199BFFE}"/>
          </ac:spMkLst>
        </pc:spChg>
        <pc:spChg chg="add del">
          <ac:chgData name="Jun Guo" userId="S::guo.jun1@northeastern.edu::8cb7abf6-7c71-4ac6-9b82-fa8e2c0cbde2" providerId="AD" clId="Web-{5B81EF61-1CC5-4F31-93F8-E598A875CA48}" dt="2021-08-14T19:58:35.216" v="953"/>
          <ac:spMkLst>
            <pc:docMk/>
            <pc:sldMk cId="4079561783" sldId="259"/>
            <ac:spMk id="11" creationId="{D4771268-CB57-404A-9271-370EB28F6090}"/>
          </ac:spMkLst>
        </pc:spChg>
        <pc:spChg chg="add">
          <ac:chgData name="Jun Guo" userId="S::guo.jun1@northeastern.edu::8cb7abf6-7c71-4ac6-9b82-fa8e2c0cbde2" providerId="AD" clId="Web-{5B81EF61-1CC5-4F31-93F8-E598A875CA48}" dt="2021-08-14T19:58:35.216" v="953"/>
          <ac:spMkLst>
            <pc:docMk/>
            <pc:sldMk cId="4079561783" sldId="259"/>
            <ac:spMk id="16" creationId="{C232B152-3720-4D3B-97ED-45CE5483F16F}"/>
          </ac:spMkLst>
        </pc:spChg>
        <pc:spChg chg="add">
          <ac:chgData name="Jun Guo" userId="S::guo.jun1@northeastern.edu::8cb7abf6-7c71-4ac6-9b82-fa8e2c0cbde2" providerId="AD" clId="Web-{5B81EF61-1CC5-4F31-93F8-E598A875CA48}" dt="2021-08-14T19:58:35.216" v="953"/>
          <ac:spMkLst>
            <pc:docMk/>
            <pc:sldMk cId="4079561783" sldId="259"/>
            <ac:spMk id="18" creationId="{11BAB570-FF10-4E96-8A3F-FA9804702B89}"/>
          </ac:spMkLst>
        </pc:spChg>
        <pc:spChg chg="add">
          <ac:chgData name="Jun Guo" userId="S::guo.jun1@northeastern.edu::8cb7abf6-7c71-4ac6-9b82-fa8e2c0cbde2" providerId="AD" clId="Web-{5B81EF61-1CC5-4F31-93F8-E598A875CA48}" dt="2021-08-14T19:58:35.216" v="953"/>
          <ac:spMkLst>
            <pc:docMk/>
            <pc:sldMk cId="4079561783" sldId="259"/>
            <ac:spMk id="20" creationId="{4B9FAFB2-BEB5-4848-8018-BCAD99E2E1AA}"/>
          </ac:spMkLst>
        </pc:spChg>
        <pc:picChg chg="add mod ord">
          <ac:chgData name="Jun Guo" userId="S::guo.jun1@northeastern.edu::8cb7abf6-7c71-4ac6-9b82-fa8e2c0cbde2" providerId="AD" clId="Web-{5B81EF61-1CC5-4F31-93F8-E598A875CA48}" dt="2021-08-14T19:58:35.216" v="953"/>
          <ac:picMkLst>
            <pc:docMk/>
            <pc:sldMk cId="4079561783" sldId="259"/>
            <ac:picMk id="6" creationId="{C3D7110C-1F5A-4A05-98BC-690F46CCB29D}"/>
          </ac:picMkLst>
        </pc:picChg>
      </pc:sldChg>
      <pc:sldChg chg="addSp delSp modSp new mod setBg modNotes">
        <pc:chgData name="Jun Guo" userId="S::guo.jun1@northeastern.edu::8cb7abf6-7c71-4ac6-9b82-fa8e2c0cbde2" providerId="AD" clId="Web-{5B81EF61-1CC5-4F31-93F8-E598A875CA48}" dt="2021-08-14T20:21:32.332" v="1391"/>
        <pc:sldMkLst>
          <pc:docMk/>
          <pc:sldMk cId="1763785363" sldId="260"/>
        </pc:sldMkLst>
        <pc:spChg chg="mod">
          <ac:chgData name="Jun Guo" userId="S::guo.jun1@northeastern.edu::8cb7abf6-7c71-4ac6-9b82-fa8e2c0cbde2" providerId="AD" clId="Web-{5B81EF61-1CC5-4F31-93F8-E598A875CA48}" dt="2021-08-14T20:09:53.794" v="1084"/>
          <ac:spMkLst>
            <pc:docMk/>
            <pc:sldMk cId="1763785363" sldId="260"/>
            <ac:spMk id="2" creationId="{B4FC00D9-A08B-4EE2-995B-D0B88E9442A7}"/>
          </ac:spMkLst>
        </pc:spChg>
        <pc:spChg chg="del">
          <ac:chgData name="Jun Guo" userId="S::guo.jun1@northeastern.edu::8cb7abf6-7c71-4ac6-9b82-fa8e2c0cbde2" providerId="AD" clId="Web-{5B81EF61-1CC5-4F31-93F8-E598A875CA48}" dt="2021-08-14T20:07:26.559" v="1014"/>
          <ac:spMkLst>
            <pc:docMk/>
            <pc:sldMk cId="1763785363" sldId="260"/>
            <ac:spMk id="3" creationId="{DB932CBF-3715-4875-97E9-0CD8A1CD086F}"/>
          </ac:spMkLst>
        </pc:spChg>
        <pc:spChg chg="add mod">
          <ac:chgData name="Jun Guo" userId="S::guo.jun1@northeastern.edu::8cb7abf6-7c71-4ac6-9b82-fa8e2c0cbde2" providerId="AD" clId="Web-{5B81EF61-1CC5-4F31-93F8-E598A875CA48}" dt="2021-08-14T20:10:19.106" v="1095" actId="20577"/>
          <ac:spMkLst>
            <pc:docMk/>
            <pc:sldMk cId="1763785363" sldId="260"/>
            <ac:spMk id="4" creationId="{EB6D8D25-0935-44D3-93AA-7A0EB73FEA9E}"/>
          </ac:spMkLst>
        </pc:spChg>
        <pc:spChg chg="add">
          <ac:chgData name="Jun Guo" userId="S::guo.jun1@northeastern.edu::8cb7abf6-7c71-4ac6-9b82-fa8e2c0cbde2" providerId="AD" clId="Web-{5B81EF61-1CC5-4F31-93F8-E598A875CA48}" dt="2021-08-14T20:09:53.794" v="1084"/>
          <ac:spMkLst>
            <pc:docMk/>
            <pc:sldMk cId="1763785363" sldId="260"/>
            <ac:spMk id="9" creationId="{7264F718-7FAC-4056-9FA9-A603EC682FE7}"/>
          </ac:spMkLst>
        </pc:spChg>
        <pc:spChg chg="add">
          <ac:chgData name="Jun Guo" userId="S::guo.jun1@northeastern.edu::8cb7abf6-7c71-4ac6-9b82-fa8e2c0cbde2" providerId="AD" clId="Web-{5B81EF61-1CC5-4F31-93F8-E598A875CA48}" dt="2021-08-14T20:09:53.794" v="1084"/>
          <ac:spMkLst>
            <pc:docMk/>
            <pc:sldMk cId="1763785363" sldId="260"/>
            <ac:spMk id="11" creationId="{F74639F7-E3C7-4165-A83E-6386A86BA1DA}"/>
          </ac:spMkLst>
        </pc:spChg>
        <pc:spChg chg="add">
          <ac:chgData name="Jun Guo" userId="S::guo.jun1@northeastern.edu::8cb7abf6-7c71-4ac6-9b82-fa8e2c0cbde2" providerId="AD" clId="Web-{5B81EF61-1CC5-4F31-93F8-E598A875CA48}" dt="2021-08-14T20:09:53.794" v="1084"/>
          <ac:spMkLst>
            <pc:docMk/>
            <pc:sldMk cId="1763785363" sldId="260"/>
            <ac:spMk id="13" creationId="{8B3AF0F1-707A-463E-B5EE-33C63A40CFC9}"/>
          </ac:spMkLst>
        </pc:spChg>
      </pc:sldChg>
      <pc:sldChg chg="addSp delSp modSp new mod setBg">
        <pc:chgData name="Jun Guo" userId="S::guo.jun1@northeastern.edu::8cb7abf6-7c71-4ac6-9b82-fa8e2c0cbde2" providerId="AD" clId="Web-{5B81EF61-1CC5-4F31-93F8-E598A875CA48}" dt="2021-08-14T20:35:37.677" v="1671" actId="20577"/>
        <pc:sldMkLst>
          <pc:docMk/>
          <pc:sldMk cId="2781617702" sldId="261"/>
        </pc:sldMkLst>
        <pc:spChg chg="mod">
          <ac:chgData name="Jun Guo" userId="S::guo.jun1@northeastern.edu::8cb7abf6-7c71-4ac6-9b82-fa8e2c0cbde2" providerId="AD" clId="Web-{5B81EF61-1CC5-4F31-93F8-E598A875CA48}" dt="2021-08-14T20:35:37.677" v="1671" actId="20577"/>
          <ac:spMkLst>
            <pc:docMk/>
            <pc:sldMk cId="2781617702" sldId="261"/>
            <ac:spMk id="2" creationId="{E40EC912-BB2A-4029-AC7F-7AB65425CEB1}"/>
          </ac:spMkLst>
        </pc:spChg>
        <pc:spChg chg="mod">
          <ac:chgData name="Jun Guo" userId="S::guo.jun1@northeastern.edu::8cb7abf6-7c71-4ac6-9b82-fa8e2c0cbde2" providerId="AD" clId="Web-{5B81EF61-1CC5-4F31-93F8-E598A875CA48}" dt="2021-08-14T20:35:31.099" v="1668"/>
          <ac:spMkLst>
            <pc:docMk/>
            <pc:sldMk cId="2781617702" sldId="261"/>
            <ac:spMk id="3" creationId="{F55D98D3-A494-423A-91A4-74C5A5B24467}"/>
          </ac:spMkLst>
        </pc:spChg>
        <pc:spChg chg="add del">
          <ac:chgData name="Jun Guo" userId="S::guo.jun1@northeastern.edu::8cb7abf6-7c71-4ac6-9b82-fa8e2c0cbde2" providerId="AD" clId="Web-{5B81EF61-1CC5-4F31-93F8-E598A875CA48}" dt="2021-08-14T20:35:31.099" v="1668"/>
          <ac:spMkLst>
            <pc:docMk/>
            <pc:sldMk cId="2781617702" sldId="261"/>
            <ac:spMk id="14" creationId="{C232B152-3720-4D3B-97ED-45CE5483F16F}"/>
          </ac:spMkLst>
        </pc:spChg>
        <pc:spChg chg="add del">
          <ac:chgData name="Jun Guo" userId="S::guo.jun1@northeastern.edu::8cb7abf6-7c71-4ac6-9b82-fa8e2c0cbde2" providerId="AD" clId="Web-{5B81EF61-1CC5-4F31-93F8-E598A875CA48}" dt="2021-08-14T20:35:31.099" v="1668"/>
          <ac:spMkLst>
            <pc:docMk/>
            <pc:sldMk cId="2781617702" sldId="261"/>
            <ac:spMk id="16" creationId="{11BAB570-FF10-4E96-8A3F-FA9804702B89}"/>
          </ac:spMkLst>
        </pc:spChg>
        <pc:spChg chg="add del">
          <ac:chgData name="Jun Guo" userId="S::guo.jun1@northeastern.edu::8cb7abf6-7c71-4ac6-9b82-fa8e2c0cbde2" providerId="AD" clId="Web-{5B81EF61-1CC5-4F31-93F8-E598A875CA48}" dt="2021-08-14T20:35:31.099" v="1668"/>
          <ac:spMkLst>
            <pc:docMk/>
            <pc:sldMk cId="2781617702" sldId="261"/>
            <ac:spMk id="18" creationId="{4B9FAFB2-BEB5-4848-8018-BCAD99E2E1AA}"/>
          </ac:spMkLst>
        </pc:spChg>
        <pc:picChg chg="add del mod">
          <ac:chgData name="Jun Guo" userId="S::guo.jun1@northeastern.edu::8cb7abf6-7c71-4ac6-9b82-fa8e2c0cbde2" providerId="AD" clId="Web-{5B81EF61-1CC5-4F31-93F8-E598A875CA48}" dt="2021-08-14T20:35:31.099" v="1668"/>
          <ac:picMkLst>
            <pc:docMk/>
            <pc:sldMk cId="2781617702" sldId="261"/>
            <ac:picMk id="5" creationId="{3A4A2928-DA6F-44E6-925C-50DFB7E7F82E}"/>
          </ac:picMkLst>
        </pc:picChg>
        <pc:cxnChg chg="add del">
          <ac:chgData name="Jun Guo" userId="S::guo.jun1@northeastern.edu::8cb7abf6-7c71-4ac6-9b82-fa8e2c0cbde2" providerId="AD" clId="Web-{5B81EF61-1CC5-4F31-93F8-E598A875CA48}" dt="2021-08-14T20:35:31.099" v="1668"/>
          <ac:cxnSpMkLst>
            <pc:docMk/>
            <pc:sldMk cId="2781617702" sldId="261"/>
            <ac:cxnSpMk id="9" creationId="{A7F400EE-A8A5-48AF-B4D6-291B52C6F0B0}"/>
          </ac:cxnSpMkLst>
        </pc:cxnChg>
      </pc:sldChg>
      <pc:sldChg chg="addSp delSp modSp new mod setBg modNotes">
        <pc:chgData name="Jun Guo" userId="S::guo.jun1@northeastern.edu::8cb7abf6-7c71-4ac6-9b82-fa8e2c0cbde2" providerId="AD" clId="Web-{5B81EF61-1CC5-4F31-93F8-E598A875CA48}" dt="2021-08-14T21:22:15.163" v="2656"/>
        <pc:sldMkLst>
          <pc:docMk/>
          <pc:sldMk cId="2151949205" sldId="262"/>
        </pc:sldMkLst>
        <pc:spChg chg="mod">
          <ac:chgData name="Jun Guo" userId="S::guo.jun1@northeastern.edu::8cb7abf6-7c71-4ac6-9b82-fa8e2c0cbde2" providerId="AD" clId="Web-{5B81EF61-1CC5-4F31-93F8-E598A875CA48}" dt="2021-08-14T20:54:11.788" v="1958" actId="1076"/>
          <ac:spMkLst>
            <pc:docMk/>
            <pc:sldMk cId="2151949205" sldId="262"/>
            <ac:spMk id="2" creationId="{57E434F2-05B7-4222-98D5-FC052FC5410B}"/>
          </ac:spMkLst>
        </pc:spChg>
        <pc:spChg chg="del">
          <ac:chgData name="Jun Guo" userId="S::guo.jun1@northeastern.edu::8cb7abf6-7c71-4ac6-9b82-fa8e2c0cbde2" providerId="AD" clId="Web-{5B81EF61-1CC5-4F31-93F8-E598A875CA48}" dt="2021-08-14T20:38:48.150" v="1718"/>
          <ac:spMkLst>
            <pc:docMk/>
            <pc:sldMk cId="2151949205" sldId="262"/>
            <ac:spMk id="3" creationId="{50F4AFA4-EE16-4F1F-984F-2CB371834845}"/>
          </ac:spMkLst>
        </pc:spChg>
        <pc:spChg chg="add del mod">
          <ac:chgData name="Jun Guo" userId="S::guo.jun1@northeastern.edu::8cb7abf6-7c71-4ac6-9b82-fa8e2c0cbde2" providerId="AD" clId="Web-{5B81EF61-1CC5-4F31-93F8-E598A875CA48}" dt="2021-08-14T20:38:56.182" v="1723"/>
          <ac:spMkLst>
            <pc:docMk/>
            <pc:sldMk cId="2151949205" sldId="262"/>
            <ac:spMk id="5" creationId="{B4926417-EC4C-48AB-AB13-6F3CBDA81FC7}"/>
          </ac:spMkLst>
        </pc:spChg>
        <pc:spChg chg="add mod">
          <ac:chgData name="Jun Guo" userId="S::guo.jun1@northeastern.edu::8cb7abf6-7c71-4ac6-9b82-fa8e2c0cbde2" providerId="AD" clId="Web-{5B81EF61-1CC5-4F31-93F8-E598A875CA48}" dt="2021-08-14T20:53:54.756" v="1945" actId="20577"/>
          <ac:spMkLst>
            <pc:docMk/>
            <pc:sldMk cId="2151949205" sldId="262"/>
            <ac:spMk id="9" creationId="{E1858F1B-9936-4AA9-8B53-789A8A7E4018}"/>
          </ac:spMkLst>
        </pc:spChg>
        <pc:spChg chg="add del">
          <ac:chgData name="Jun Guo" userId="S::guo.jun1@northeastern.edu::8cb7abf6-7c71-4ac6-9b82-fa8e2c0cbde2" providerId="AD" clId="Web-{5B81EF61-1CC5-4F31-93F8-E598A875CA48}" dt="2021-08-14T20:47:13.485" v="1755"/>
          <ac:spMkLst>
            <pc:docMk/>
            <pc:sldMk cId="2151949205" sldId="262"/>
            <ac:spMk id="11" creationId="{D4771268-CB57-404A-9271-370EB28F6090}"/>
          </ac:spMkLst>
        </pc:spChg>
        <pc:spChg chg="add">
          <ac:chgData name="Jun Guo" userId="S::guo.jun1@northeastern.edu::8cb7abf6-7c71-4ac6-9b82-fa8e2c0cbde2" providerId="AD" clId="Web-{5B81EF61-1CC5-4F31-93F8-E598A875CA48}" dt="2021-08-14T20:47:13.485" v="1755"/>
          <ac:spMkLst>
            <pc:docMk/>
            <pc:sldMk cId="2151949205" sldId="262"/>
            <ac:spMk id="16" creationId="{16F9E488-0718-4E1E-9D12-26779F606252}"/>
          </ac:spMkLst>
        </pc:spChg>
        <pc:spChg chg="add mod">
          <ac:chgData name="Jun Guo" userId="S::guo.jun1@northeastern.edu::8cb7abf6-7c71-4ac6-9b82-fa8e2c0cbde2" providerId="AD" clId="Web-{5B81EF61-1CC5-4F31-93F8-E598A875CA48}" dt="2021-08-14T20:53:57.928" v="1946" actId="20577"/>
          <ac:spMkLst>
            <pc:docMk/>
            <pc:sldMk cId="2151949205" sldId="262"/>
            <ac:spMk id="17" creationId="{D7A3951D-13FC-4DE4-804A-C896B42CE0C2}"/>
          </ac:spMkLst>
        </pc:spChg>
        <pc:spChg chg="add">
          <ac:chgData name="Jun Guo" userId="S::guo.jun1@northeastern.edu::8cb7abf6-7c71-4ac6-9b82-fa8e2c0cbde2" providerId="AD" clId="Web-{5B81EF61-1CC5-4F31-93F8-E598A875CA48}" dt="2021-08-14T20:47:13.485" v="1755"/>
          <ac:spMkLst>
            <pc:docMk/>
            <pc:sldMk cId="2151949205" sldId="262"/>
            <ac:spMk id="18" creationId="{CE708407-D01D-4E57-8998-FF799DBC3788}"/>
          </ac:spMkLst>
        </pc:spChg>
        <pc:spChg chg="add del">
          <ac:chgData name="Jun Guo" userId="S::guo.jun1@northeastern.edu::8cb7abf6-7c71-4ac6-9b82-fa8e2c0cbde2" providerId="AD" clId="Web-{5B81EF61-1CC5-4F31-93F8-E598A875CA48}" dt="2021-08-14T20:53:51.022" v="1943"/>
          <ac:spMkLst>
            <pc:docMk/>
            <pc:sldMk cId="2151949205" sldId="262"/>
            <ac:spMk id="19" creationId="{64DC416C-FD23-4E2D-A786-2ED676EE11C3}"/>
          </ac:spMkLst>
        </pc:spChg>
        <pc:grpChg chg="add">
          <ac:chgData name="Jun Guo" userId="S::guo.jun1@northeastern.edu::8cb7abf6-7c71-4ac6-9b82-fa8e2c0cbde2" providerId="AD" clId="Web-{5B81EF61-1CC5-4F31-93F8-E598A875CA48}" dt="2021-08-14T20:47:13.485" v="1755"/>
          <ac:grpSpMkLst>
            <pc:docMk/>
            <pc:sldMk cId="2151949205" sldId="262"/>
            <ac:grpSpMk id="20" creationId="{7F963B07-5C9E-478C-A53E-B6F5B4A78933}"/>
          </ac:grpSpMkLst>
        </pc:grpChg>
        <pc:graphicFrameChg chg="add del mod modGraphic">
          <ac:chgData name="Jun Guo" userId="S::guo.jun1@northeastern.edu::8cb7abf6-7c71-4ac6-9b82-fa8e2c0cbde2" providerId="AD" clId="Web-{5B81EF61-1CC5-4F31-93F8-E598A875CA48}" dt="2021-08-14T20:40:03.244" v="1726"/>
          <ac:graphicFrameMkLst>
            <pc:docMk/>
            <pc:sldMk cId="2151949205" sldId="262"/>
            <ac:graphicFrameMk id="4" creationId="{59E83057-CDEE-4A5E-8CB4-F59FBA4D1015}"/>
          </ac:graphicFrameMkLst>
        </pc:graphicFrameChg>
        <pc:picChg chg="add del mod">
          <ac:chgData name="Jun Guo" userId="S::guo.jun1@northeastern.edu::8cb7abf6-7c71-4ac6-9b82-fa8e2c0cbde2" providerId="AD" clId="Web-{5B81EF61-1CC5-4F31-93F8-E598A875CA48}" dt="2021-08-14T20:49:20.517" v="1791"/>
          <ac:picMkLst>
            <pc:docMk/>
            <pc:sldMk cId="2151949205" sldId="262"/>
            <ac:picMk id="6" creationId="{6EE80783-C229-4478-853F-C12BCA16B938}"/>
          </ac:picMkLst>
        </pc:picChg>
        <pc:picChg chg="add mod">
          <ac:chgData name="Jun Guo" userId="S::guo.jun1@northeastern.edu::8cb7abf6-7c71-4ac6-9b82-fa8e2c0cbde2" providerId="AD" clId="Web-{5B81EF61-1CC5-4F31-93F8-E598A875CA48}" dt="2021-08-14T20:53:47.756" v="1940" actId="1076"/>
          <ac:picMkLst>
            <pc:docMk/>
            <pc:sldMk cId="2151949205" sldId="262"/>
            <ac:picMk id="7" creationId="{F7F08ED7-61AD-4D90-A0B7-A05344D92399}"/>
          </ac:picMkLst>
        </pc:picChg>
        <pc:picChg chg="add mod">
          <ac:chgData name="Jun Guo" userId="S::guo.jun1@northeastern.edu::8cb7abf6-7c71-4ac6-9b82-fa8e2c0cbde2" providerId="AD" clId="Web-{5B81EF61-1CC5-4F31-93F8-E598A875CA48}" dt="2021-08-14T20:53:42.350" v="1938" actId="1076"/>
          <ac:picMkLst>
            <pc:docMk/>
            <pc:sldMk cId="2151949205" sldId="262"/>
            <ac:picMk id="8" creationId="{FDED661D-D16A-4F64-A401-A9C58BF92196}"/>
          </ac:picMkLst>
        </pc:picChg>
        <pc:inkChg chg="add del">
          <ac:chgData name="Jun Guo" userId="S::guo.jun1@northeastern.edu::8cb7abf6-7c71-4ac6-9b82-fa8e2c0cbde2" providerId="AD" clId="Web-{5B81EF61-1CC5-4F31-93F8-E598A875CA48}" dt="2021-08-14T21:21:18.147" v="2646"/>
          <ac:inkMkLst>
            <pc:docMk/>
            <pc:sldMk cId="2151949205" sldId="262"/>
            <ac:inkMk id="10" creationId="{34E52302-3D8E-4D5C-A44F-F9049B94A21C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1:32.084" v="2648"/>
          <ac:inkMkLst>
            <pc:docMk/>
            <pc:sldMk cId="2151949205" sldId="262"/>
            <ac:inkMk id="12" creationId="{3A5B8D08-E2E0-4322-8E6E-2115F7F257C6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1:57.663" v="2654"/>
          <ac:inkMkLst>
            <pc:docMk/>
            <pc:sldMk cId="2151949205" sldId="262"/>
            <ac:inkMk id="13" creationId="{13D45AF2-AB0C-45BE-8E09-3DA8BC0D66E8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1:56.459" v="2653"/>
          <ac:inkMkLst>
            <pc:docMk/>
            <pc:sldMk cId="2151949205" sldId="262"/>
            <ac:inkMk id="14" creationId="{8B1215E2-0CF4-4448-9955-EE96FCEBF997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1:55.381" v="2652"/>
          <ac:inkMkLst>
            <pc:docMk/>
            <pc:sldMk cId="2151949205" sldId="262"/>
            <ac:inkMk id="15" creationId="{401E4B19-EB9F-433D-B844-8D47440395A3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2:15.163" v="2656"/>
          <ac:inkMkLst>
            <pc:docMk/>
            <pc:sldMk cId="2151949205" sldId="262"/>
            <ac:inkMk id="23" creationId="{A404A8B5-BB98-41A8-9F47-4EF5F1251335}"/>
          </ac:inkMkLst>
        </pc:inkChg>
      </pc:sldChg>
      <pc:sldChg chg="addSp delSp modSp add replId modNotes">
        <pc:chgData name="Jun Guo" userId="S::guo.jun1@northeastern.edu::8cb7abf6-7c71-4ac6-9b82-fa8e2c0cbde2" providerId="AD" clId="Web-{5B81EF61-1CC5-4F31-93F8-E598A875CA48}" dt="2021-08-14T21:11:41.333" v="2269"/>
        <pc:sldMkLst>
          <pc:docMk/>
          <pc:sldMk cId="3471368684" sldId="263"/>
        </pc:sldMkLst>
        <pc:spChg chg="mod">
          <ac:chgData name="Jun Guo" userId="S::guo.jun1@northeastern.edu::8cb7abf6-7c71-4ac6-9b82-fa8e2c0cbde2" providerId="AD" clId="Web-{5B81EF61-1CC5-4F31-93F8-E598A875CA48}" dt="2021-08-14T20:54:31.116" v="1978" actId="20577"/>
          <ac:spMkLst>
            <pc:docMk/>
            <pc:sldMk cId="3471368684" sldId="263"/>
            <ac:spMk id="2" creationId="{57E434F2-05B7-4222-98D5-FC052FC5410B}"/>
          </ac:spMkLst>
        </pc:spChg>
        <pc:spChg chg="mod">
          <ac:chgData name="Jun Guo" userId="S::guo.jun1@northeastern.edu::8cb7abf6-7c71-4ac6-9b82-fa8e2c0cbde2" providerId="AD" clId="Web-{5B81EF61-1CC5-4F31-93F8-E598A875CA48}" dt="2021-08-14T21:08:16.075" v="2117" actId="1076"/>
          <ac:spMkLst>
            <pc:docMk/>
            <pc:sldMk cId="3471368684" sldId="263"/>
            <ac:spMk id="17" creationId="{D7A3951D-13FC-4DE4-804A-C896B42CE0C2}"/>
          </ac:spMkLst>
        </pc:spChg>
        <pc:picChg chg="add mod">
          <ac:chgData name="Jun Guo" userId="S::guo.jun1@northeastern.edu::8cb7abf6-7c71-4ac6-9b82-fa8e2c0cbde2" providerId="AD" clId="Web-{5B81EF61-1CC5-4F31-93F8-E598A875CA48}" dt="2021-08-14T21:07:43.638" v="2116" actId="14100"/>
          <ac:picMkLst>
            <pc:docMk/>
            <pc:sldMk cId="3471368684" sldId="263"/>
            <ac:picMk id="3" creationId="{18F56E9C-0066-4C1B-B886-B87B7283833F}"/>
          </ac:picMkLst>
        </pc:picChg>
        <pc:picChg chg="add mod">
          <ac:chgData name="Jun Guo" userId="S::guo.jun1@northeastern.edu::8cb7abf6-7c71-4ac6-9b82-fa8e2c0cbde2" providerId="AD" clId="Web-{5B81EF61-1CC5-4F31-93F8-E598A875CA48}" dt="2021-08-14T21:08:45.877" v="2123" actId="14100"/>
          <ac:picMkLst>
            <pc:docMk/>
            <pc:sldMk cId="3471368684" sldId="263"/>
            <ac:picMk id="4" creationId="{B8C2B9E3-EBB8-40EE-9AA3-A73F8B965E71}"/>
          </ac:picMkLst>
        </pc:picChg>
        <pc:picChg chg="del">
          <ac:chgData name="Jun Guo" userId="S::guo.jun1@northeastern.edu::8cb7abf6-7c71-4ac6-9b82-fa8e2c0cbde2" providerId="AD" clId="Web-{5B81EF61-1CC5-4F31-93F8-E598A875CA48}" dt="2021-08-14T21:08:18.044" v="2118"/>
          <ac:picMkLst>
            <pc:docMk/>
            <pc:sldMk cId="3471368684" sldId="263"/>
            <ac:picMk id="7" creationId="{F7F08ED7-61AD-4D90-A0B7-A05344D92399}"/>
          </ac:picMkLst>
        </pc:picChg>
        <pc:picChg chg="del">
          <ac:chgData name="Jun Guo" userId="S::guo.jun1@northeastern.edu::8cb7abf6-7c71-4ac6-9b82-fa8e2c0cbde2" providerId="AD" clId="Web-{5B81EF61-1CC5-4F31-93F8-E598A875CA48}" dt="2021-08-14T21:07:19.856" v="2112"/>
          <ac:picMkLst>
            <pc:docMk/>
            <pc:sldMk cId="3471368684" sldId="263"/>
            <ac:picMk id="8" creationId="{FDED661D-D16A-4F64-A401-A9C58BF92196}"/>
          </ac:picMkLst>
        </pc:picChg>
      </pc:sldChg>
      <pc:sldChg chg="new del">
        <pc:chgData name="Jun Guo" userId="S::guo.jun1@northeastern.edu::8cb7abf6-7c71-4ac6-9b82-fa8e2c0cbde2" providerId="AD" clId="Web-{5B81EF61-1CC5-4F31-93F8-E598A875CA48}" dt="2021-08-14T21:04:21.231" v="2064"/>
        <pc:sldMkLst>
          <pc:docMk/>
          <pc:sldMk cId="2430649864" sldId="264"/>
        </pc:sldMkLst>
      </pc:sldChg>
      <pc:sldChg chg="addSp delSp modSp add replId modNotes">
        <pc:chgData name="Jun Guo" userId="S::guo.jun1@northeastern.edu::8cb7abf6-7c71-4ac6-9b82-fa8e2c0cbde2" providerId="AD" clId="Web-{5B81EF61-1CC5-4F31-93F8-E598A875CA48}" dt="2021-08-14T21:14:46.395" v="2407"/>
        <pc:sldMkLst>
          <pc:docMk/>
          <pc:sldMk cId="3792241347" sldId="264"/>
        </pc:sldMkLst>
        <pc:spChg chg="mod">
          <ac:chgData name="Jun Guo" userId="S::guo.jun1@northeastern.edu::8cb7abf6-7c71-4ac6-9b82-fa8e2c0cbde2" providerId="AD" clId="Web-{5B81EF61-1CC5-4F31-93F8-E598A875CA48}" dt="2021-08-14T21:04:57.513" v="2073" actId="20577"/>
          <ac:spMkLst>
            <pc:docMk/>
            <pc:sldMk cId="3792241347" sldId="264"/>
            <ac:spMk id="2" creationId="{57E434F2-05B7-4222-98D5-FC052FC5410B}"/>
          </ac:spMkLst>
        </pc:spChg>
        <pc:picChg chg="add mod">
          <ac:chgData name="Jun Guo" userId="S::guo.jun1@northeastern.edu::8cb7abf6-7c71-4ac6-9b82-fa8e2c0cbde2" providerId="AD" clId="Web-{5B81EF61-1CC5-4F31-93F8-E598A875CA48}" dt="2021-08-14T21:12:16.786" v="2275" actId="14100"/>
          <ac:picMkLst>
            <pc:docMk/>
            <pc:sldMk cId="3792241347" sldId="264"/>
            <ac:picMk id="3" creationId="{90F70861-175D-4CEF-A461-26E1AA4C9F03}"/>
          </ac:picMkLst>
        </pc:picChg>
        <pc:picChg chg="add del mod">
          <ac:chgData name="Jun Guo" userId="S::guo.jun1@northeastern.edu::8cb7abf6-7c71-4ac6-9b82-fa8e2c0cbde2" providerId="AD" clId="Web-{5B81EF61-1CC5-4F31-93F8-E598A875CA48}" dt="2021-08-14T21:12:51.270" v="2281"/>
          <ac:picMkLst>
            <pc:docMk/>
            <pc:sldMk cId="3792241347" sldId="264"/>
            <ac:picMk id="4" creationId="{C9E5D5EC-C441-4B75-BB6E-4919CF969BAC}"/>
          </ac:picMkLst>
        </pc:picChg>
        <pc:picChg chg="add mod">
          <ac:chgData name="Jun Guo" userId="S::guo.jun1@northeastern.edu::8cb7abf6-7c71-4ac6-9b82-fa8e2c0cbde2" providerId="AD" clId="Web-{5B81EF61-1CC5-4F31-93F8-E598A875CA48}" dt="2021-08-14T21:13:08.458" v="2284" actId="14100"/>
          <ac:picMkLst>
            <pc:docMk/>
            <pc:sldMk cId="3792241347" sldId="264"/>
            <ac:picMk id="5" creationId="{196A690A-F5C1-4573-AD1E-84B06E2FA6C6}"/>
          </ac:picMkLst>
        </pc:picChg>
        <pc:picChg chg="del">
          <ac:chgData name="Jun Guo" userId="S::guo.jun1@northeastern.edu::8cb7abf6-7c71-4ac6-9b82-fa8e2c0cbde2" providerId="AD" clId="Web-{5B81EF61-1CC5-4F31-93F8-E598A875CA48}" dt="2021-08-14T21:12:17.911" v="2276"/>
          <ac:picMkLst>
            <pc:docMk/>
            <pc:sldMk cId="3792241347" sldId="264"/>
            <ac:picMk id="7" creationId="{F7F08ED7-61AD-4D90-A0B7-A05344D92399}"/>
          </ac:picMkLst>
        </pc:picChg>
        <pc:picChg chg="del">
          <ac:chgData name="Jun Guo" userId="S::guo.jun1@northeastern.edu::8cb7abf6-7c71-4ac6-9b82-fa8e2c0cbde2" providerId="AD" clId="Web-{5B81EF61-1CC5-4F31-93F8-E598A875CA48}" dt="2021-08-14T21:11:58.505" v="2271"/>
          <ac:picMkLst>
            <pc:docMk/>
            <pc:sldMk cId="3792241347" sldId="264"/>
            <ac:picMk id="8" creationId="{FDED661D-D16A-4F64-A401-A9C58BF92196}"/>
          </ac:picMkLst>
        </pc:picChg>
      </pc:sldChg>
      <pc:sldChg chg="addSp delSp modSp add replId modNotes">
        <pc:chgData name="Jun Guo" userId="S::guo.jun1@northeastern.edu::8cb7abf6-7c71-4ac6-9b82-fa8e2c0cbde2" providerId="AD" clId="Web-{5B81EF61-1CC5-4F31-93F8-E598A875CA48}" dt="2021-08-14T21:20:34.194" v="2636"/>
        <pc:sldMkLst>
          <pc:docMk/>
          <pc:sldMk cId="2185709782" sldId="265"/>
        </pc:sldMkLst>
        <pc:spChg chg="mod">
          <ac:chgData name="Jun Guo" userId="S::guo.jun1@northeastern.edu::8cb7abf6-7c71-4ac6-9b82-fa8e2c0cbde2" providerId="AD" clId="Web-{5B81EF61-1CC5-4F31-93F8-E598A875CA48}" dt="2021-08-14T21:18:36.053" v="2429" actId="20577"/>
          <ac:spMkLst>
            <pc:docMk/>
            <pc:sldMk cId="2185709782" sldId="265"/>
            <ac:spMk id="2" creationId="{57E434F2-05B7-4222-98D5-FC052FC5410B}"/>
          </ac:spMkLst>
        </pc:spChg>
        <pc:spChg chg="mod">
          <ac:chgData name="Jun Guo" userId="S::guo.jun1@northeastern.edu::8cb7abf6-7c71-4ac6-9b82-fa8e2c0cbde2" providerId="AD" clId="Web-{5B81EF61-1CC5-4F31-93F8-E598A875CA48}" dt="2021-08-14T21:18:15.991" v="2422" actId="1076"/>
          <ac:spMkLst>
            <pc:docMk/>
            <pc:sldMk cId="2185709782" sldId="265"/>
            <ac:spMk id="9" creationId="{E1858F1B-9936-4AA9-8B53-789A8A7E4018}"/>
          </ac:spMkLst>
        </pc:spChg>
        <pc:picChg chg="add mod">
          <ac:chgData name="Jun Guo" userId="S::guo.jun1@northeastern.edu::8cb7abf6-7c71-4ac6-9b82-fa8e2c0cbde2" providerId="AD" clId="Web-{5B81EF61-1CC5-4F31-93F8-E598A875CA48}" dt="2021-08-14T21:18:09.475" v="2420" actId="1076"/>
          <ac:picMkLst>
            <pc:docMk/>
            <pc:sldMk cId="2185709782" sldId="265"/>
            <ac:picMk id="3" creationId="{192455C7-4C24-4E40-9772-FEF85A5CAB56}"/>
          </ac:picMkLst>
        </pc:picChg>
        <pc:picChg chg="add mod">
          <ac:chgData name="Jun Guo" userId="S::guo.jun1@northeastern.edu::8cb7abf6-7c71-4ac6-9b82-fa8e2c0cbde2" providerId="AD" clId="Web-{5B81EF61-1CC5-4F31-93F8-E598A875CA48}" dt="2021-08-14T21:18:11.631" v="2421" actId="1076"/>
          <ac:picMkLst>
            <pc:docMk/>
            <pc:sldMk cId="2185709782" sldId="265"/>
            <ac:picMk id="4" creationId="{7E4EBBE7-6462-49DE-BA75-2B4DF788793B}"/>
          </ac:picMkLst>
        </pc:picChg>
        <pc:picChg chg="del">
          <ac:chgData name="Jun Guo" userId="S::guo.jun1@northeastern.edu::8cb7abf6-7c71-4ac6-9b82-fa8e2c0cbde2" providerId="AD" clId="Web-{5B81EF61-1CC5-4F31-93F8-E598A875CA48}" dt="2021-08-14T21:17:41.522" v="2416"/>
          <ac:picMkLst>
            <pc:docMk/>
            <pc:sldMk cId="2185709782" sldId="265"/>
            <ac:picMk id="7" creationId="{F7F08ED7-61AD-4D90-A0B7-A05344D92399}"/>
          </ac:picMkLst>
        </pc:picChg>
        <pc:picChg chg="del">
          <ac:chgData name="Jun Guo" userId="S::guo.jun1@northeastern.edu::8cb7abf6-7c71-4ac6-9b82-fa8e2c0cbde2" providerId="AD" clId="Web-{5B81EF61-1CC5-4F31-93F8-E598A875CA48}" dt="2021-08-14T21:17:06.960" v="2408"/>
          <ac:picMkLst>
            <pc:docMk/>
            <pc:sldMk cId="2185709782" sldId="265"/>
            <ac:picMk id="8" creationId="{FDED661D-D16A-4F64-A401-A9C58BF92196}"/>
          </ac:picMkLst>
        </pc:picChg>
      </pc:sldChg>
      <pc:sldChg chg="addSp delSp modSp new modNotes">
        <pc:chgData name="Jun Guo" userId="S::guo.jun1@northeastern.edu::8cb7abf6-7c71-4ac6-9b82-fa8e2c0cbde2" providerId="AD" clId="Web-{5B81EF61-1CC5-4F31-93F8-E598A875CA48}" dt="2021-08-14T21:42:26.528" v="3756" actId="20577"/>
        <pc:sldMkLst>
          <pc:docMk/>
          <pc:sldMk cId="4083280906" sldId="266"/>
        </pc:sldMkLst>
        <pc:spChg chg="mod">
          <ac:chgData name="Jun Guo" userId="S::guo.jun1@northeastern.edu::8cb7abf6-7c71-4ac6-9b82-fa8e2c0cbde2" providerId="AD" clId="Web-{5B81EF61-1CC5-4F31-93F8-E598A875CA48}" dt="2021-08-14T21:20:38.913" v="2644" actId="20577"/>
          <ac:spMkLst>
            <pc:docMk/>
            <pc:sldMk cId="4083280906" sldId="266"/>
            <ac:spMk id="2" creationId="{15558296-70CF-41DA-B47E-646B449EF93C}"/>
          </ac:spMkLst>
        </pc:spChg>
        <pc:spChg chg="mod">
          <ac:chgData name="Jun Guo" userId="S::guo.jun1@northeastern.edu::8cb7abf6-7c71-4ac6-9b82-fa8e2c0cbde2" providerId="AD" clId="Web-{5B81EF61-1CC5-4F31-93F8-E598A875CA48}" dt="2021-08-14T21:42:26.528" v="3756" actId="20577"/>
          <ac:spMkLst>
            <pc:docMk/>
            <pc:sldMk cId="4083280906" sldId="266"/>
            <ac:spMk id="3" creationId="{751C21F8-4D6D-4CAB-9A42-4BA1F6EC57A5}"/>
          </ac:spMkLst>
        </pc:spChg>
        <pc:inkChg chg="add">
          <ac:chgData name="Jun Guo" userId="S::guo.jun1@northeastern.edu::8cb7abf6-7c71-4ac6-9b82-fa8e2c0cbde2" providerId="AD" clId="Web-{5B81EF61-1CC5-4F31-93F8-E598A875CA48}" dt="2021-08-14T21:22:57.091" v="2657"/>
          <ac:inkMkLst>
            <pc:docMk/>
            <pc:sldMk cId="4083280906" sldId="266"/>
            <ac:inkMk id="4" creationId="{8FD1F9C4-0D48-41F0-A906-54251BA4141D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3:04.481" v="2663"/>
          <ac:inkMkLst>
            <pc:docMk/>
            <pc:sldMk cId="4083280906" sldId="266"/>
            <ac:inkMk id="5" creationId="{50A2BB35-6C06-4DC9-9355-870C7ACF2076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3:03.763" v="2662"/>
          <ac:inkMkLst>
            <pc:docMk/>
            <pc:sldMk cId="4083280906" sldId="266"/>
            <ac:inkMk id="6" creationId="{FEEB06F8-D7FB-4A08-A609-B6577F7E57AF}"/>
          </ac:inkMkLst>
        </pc:inkChg>
        <pc:inkChg chg="add del">
          <ac:chgData name="Jun Guo" userId="S::guo.jun1@northeastern.edu::8cb7abf6-7c71-4ac6-9b82-fa8e2c0cbde2" providerId="AD" clId="Web-{5B81EF61-1CC5-4F31-93F8-E598A875CA48}" dt="2021-08-14T21:23:03.216" v="2661"/>
          <ac:inkMkLst>
            <pc:docMk/>
            <pc:sldMk cId="4083280906" sldId="266"/>
            <ac:inkMk id="7" creationId="{F99B119C-D2AA-4D10-A177-49A9B819230A}"/>
          </ac:inkMkLst>
        </pc:inkChg>
      </pc:sldChg>
    </pc:docChg>
  </pc:docChgLst>
  <pc:docChgLst>
    <pc:chgData name="Mao Liang Liu" userId="S::liu.maol@northeastern.edu::5ff3f799-d32d-4cdb-8768-ef57a302ecd0" providerId="AD" clId="Web-{66313AE5-460E-4FB5-8715-E17361FEAF8C}"/>
    <pc:docChg chg="delSld">
      <pc:chgData name="Mao Liang Liu" userId="S::liu.maol@northeastern.edu::5ff3f799-d32d-4cdb-8768-ef57a302ecd0" providerId="AD" clId="Web-{66313AE5-460E-4FB5-8715-E17361FEAF8C}" dt="2021-08-17T00:44:29.555" v="0"/>
      <pc:docMkLst>
        <pc:docMk/>
      </pc:docMkLst>
      <pc:sldChg chg="del">
        <pc:chgData name="Mao Liang Liu" userId="S::liu.maol@northeastern.edu::5ff3f799-d32d-4cdb-8768-ef57a302ecd0" providerId="AD" clId="Web-{66313AE5-460E-4FB5-8715-E17361FEAF8C}" dt="2021-08-17T00:44:29.555" v="0"/>
        <pc:sldMkLst>
          <pc:docMk/>
          <pc:sldMk cId="2794081656" sldId="269"/>
        </pc:sldMkLst>
      </pc:sldChg>
    </pc:docChg>
  </pc:docChgLst>
  <pc:docChgLst>
    <pc:chgData name="Chenlu Huang" userId="S::huang.chenl@northeastern.edu::c4c19071-b3bc-42d7-a358-d4851f036fc2" providerId="AD" clId="Web-{A2822232-3B63-44CC-A607-B17BECA0C1A9}"/>
    <pc:docChg chg="modSld">
      <pc:chgData name="Chenlu Huang" userId="S::huang.chenl@northeastern.edu::c4c19071-b3bc-42d7-a358-d4851f036fc2" providerId="AD" clId="Web-{A2822232-3B63-44CC-A607-B17BECA0C1A9}" dt="2021-08-15T15:23:38.183" v="66"/>
      <pc:docMkLst>
        <pc:docMk/>
      </pc:docMkLst>
      <pc:sldChg chg="addSp delSp modSp modNotes">
        <pc:chgData name="Chenlu Huang" userId="S::huang.chenl@northeastern.edu::c4c19071-b3bc-42d7-a358-d4851f036fc2" providerId="AD" clId="Web-{A2822232-3B63-44CC-A607-B17BECA0C1A9}" dt="2021-08-15T15:23:38.183" v="66"/>
        <pc:sldMkLst>
          <pc:docMk/>
          <pc:sldMk cId="3000370423" sldId="298"/>
        </pc:sldMkLst>
        <pc:spChg chg="mod">
          <ac:chgData name="Chenlu Huang" userId="S::huang.chenl@northeastern.edu::c4c19071-b3bc-42d7-a358-d4851f036fc2" providerId="AD" clId="Web-{A2822232-3B63-44CC-A607-B17BECA0C1A9}" dt="2021-08-15T15:17:16.262" v="6"/>
          <ac:spMkLst>
            <pc:docMk/>
            <pc:sldMk cId="3000370423" sldId="298"/>
            <ac:spMk id="2" creationId="{812676FA-651C-43B3-9500-020DAFB1F18D}"/>
          </ac:spMkLst>
        </pc:spChg>
        <pc:spChg chg="del">
          <ac:chgData name="Chenlu Huang" userId="S::huang.chenl@northeastern.edu::c4c19071-b3bc-42d7-a358-d4851f036fc2" providerId="AD" clId="Web-{A2822232-3B63-44CC-A607-B17BECA0C1A9}" dt="2021-08-15T15:17:16.262" v="6"/>
          <ac:spMkLst>
            <pc:docMk/>
            <pc:sldMk cId="3000370423" sldId="298"/>
            <ac:spMk id="9" creationId="{16F9E488-0718-4E1E-9D12-26779F606252}"/>
          </ac:spMkLst>
        </pc:spChg>
        <pc:spChg chg="del">
          <ac:chgData name="Chenlu Huang" userId="S::huang.chenl@northeastern.edu::c4c19071-b3bc-42d7-a358-d4851f036fc2" providerId="AD" clId="Web-{A2822232-3B63-44CC-A607-B17BECA0C1A9}" dt="2021-08-15T15:17:16.262" v="6"/>
          <ac:spMkLst>
            <pc:docMk/>
            <pc:sldMk cId="3000370423" sldId="298"/>
            <ac:spMk id="11" creationId="{CE708407-D01D-4E57-8998-FF799DBC3788}"/>
          </ac:spMkLst>
        </pc:spChg>
        <pc:spChg chg="add">
          <ac:chgData name="Chenlu Huang" userId="S::huang.chenl@northeastern.edu::c4c19071-b3bc-42d7-a358-d4851f036fc2" providerId="AD" clId="Web-{A2822232-3B63-44CC-A607-B17BECA0C1A9}" dt="2021-08-15T15:17:16.262" v="6"/>
          <ac:spMkLst>
            <pc:docMk/>
            <pc:sldMk cId="3000370423" sldId="298"/>
            <ac:spMk id="19" creationId="{9A3CA90C-1E2D-47D6-A973-C4AD9E63CECE}"/>
          </ac:spMkLst>
        </pc:spChg>
        <pc:spChg chg="add">
          <ac:chgData name="Chenlu Huang" userId="S::huang.chenl@northeastern.edu::c4c19071-b3bc-42d7-a358-d4851f036fc2" providerId="AD" clId="Web-{A2822232-3B63-44CC-A607-B17BECA0C1A9}" dt="2021-08-15T15:17:16.262" v="6"/>
          <ac:spMkLst>
            <pc:docMk/>
            <pc:sldMk cId="3000370423" sldId="298"/>
            <ac:spMk id="22" creationId="{33CD251C-A887-4D2F-925B-FC097198538B}"/>
          </ac:spMkLst>
        </pc:spChg>
        <pc:spChg chg="add">
          <ac:chgData name="Chenlu Huang" userId="S::huang.chenl@northeastern.edu::c4c19071-b3bc-42d7-a358-d4851f036fc2" providerId="AD" clId="Web-{A2822232-3B63-44CC-A607-B17BECA0C1A9}" dt="2021-08-15T15:17:16.262" v="6"/>
          <ac:spMkLst>
            <pc:docMk/>
            <pc:sldMk cId="3000370423" sldId="298"/>
            <ac:spMk id="24" creationId="{3B2069EE-A08E-44F0-B3F9-3CF8CC2DCAD5}"/>
          </ac:spMkLst>
        </pc:spChg>
        <pc:grpChg chg="del">
          <ac:chgData name="Chenlu Huang" userId="S::huang.chenl@northeastern.edu::c4c19071-b3bc-42d7-a358-d4851f036fc2" providerId="AD" clId="Web-{A2822232-3B63-44CC-A607-B17BECA0C1A9}" dt="2021-08-15T15:17:16.262" v="6"/>
          <ac:grpSpMkLst>
            <pc:docMk/>
            <pc:sldMk cId="3000370423" sldId="298"/>
            <ac:grpSpMk id="13" creationId="{7F963B07-5C9E-478C-A53E-B6F5B4A78933}"/>
          </ac:grpSpMkLst>
        </pc:grpChg>
        <pc:grpChg chg="add">
          <ac:chgData name="Chenlu Huang" userId="S::huang.chenl@northeastern.edu::c4c19071-b3bc-42d7-a358-d4851f036fc2" providerId="AD" clId="Web-{A2822232-3B63-44CC-A607-B17BECA0C1A9}" dt="2021-08-15T15:17:16.262" v="6"/>
          <ac:grpSpMkLst>
            <pc:docMk/>
            <pc:sldMk cId="3000370423" sldId="298"/>
            <ac:grpSpMk id="26" creationId="{9C6E8597-0CCE-4A8A-9326-AA52691A1C81}"/>
          </ac:grpSpMkLst>
        </pc:grpChg>
        <pc:picChg chg="add mod">
          <ac:chgData name="Chenlu Huang" userId="S::huang.chenl@northeastern.edu::c4c19071-b3bc-42d7-a358-d4851f036fc2" providerId="AD" clId="Web-{A2822232-3B63-44CC-A607-B17BECA0C1A9}" dt="2021-08-15T15:17:16.262" v="6"/>
          <ac:picMkLst>
            <pc:docMk/>
            <pc:sldMk cId="3000370423" sldId="298"/>
            <ac:picMk id="3" creationId="{F4DF75BE-ADE5-4D04-BE80-CF9D7ED91823}"/>
          </ac:picMkLst>
        </pc:picChg>
        <pc:picChg chg="mod ord">
          <ac:chgData name="Chenlu Huang" userId="S::huang.chenl@northeastern.edu::c4c19071-b3bc-42d7-a358-d4851f036fc2" providerId="AD" clId="Web-{A2822232-3B63-44CC-A607-B17BECA0C1A9}" dt="2021-08-15T15:17:16.262" v="6"/>
          <ac:picMkLst>
            <pc:docMk/>
            <pc:sldMk cId="3000370423" sldId="298"/>
            <ac:picMk id="7" creationId="{E52D50F8-1B8E-45B1-B3DA-4099F5F2248D}"/>
          </ac:picMkLst>
        </pc:picChg>
      </pc:sldChg>
    </pc:docChg>
  </pc:docChgLst>
  <pc:docChgLst>
    <pc:chgData name="Mao Liang Liu" userId="S::liu.maol@northeastern.edu::5ff3f799-d32d-4cdb-8768-ef57a302ecd0" providerId="AD" clId="Web-{8F1E02C9-F765-4461-9206-BD9F27B87E5F}"/>
    <pc:docChg chg="modSld">
      <pc:chgData name="Mao Liang Liu" userId="S::liu.maol@northeastern.edu::5ff3f799-d32d-4cdb-8768-ef57a302ecd0" providerId="AD" clId="Web-{8F1E02C9-F765-4461-9206-BD9F27B87E5F}" dt="2021-08-16T19:50:10.245" v="4"/>
      <pc:docMkLst>
        <pc:docMk/>
      </pc:docMkLst>
      <pc:sldChg chg="addSp delSp modSp">
        <pc:chgData name="Mao Liang Liu" userId="S::liu.maol@northeastern.edu::5ff3f799-d32d-4cdb-8768-ef57a302ecd0" providerId="AD" clId="Web-{8F1E02C9-F765-4461-9206-BD9F27B87E5F}" dt="2021-08-16T19:50:10.245" v="4"/>
        <pc:sldMkLst>
          <pc:docMk/>
          <pc:sldMk cId="1297111799" sldId="267"/>
        </pc:sldMkLst>
        <pc:spChg chg="mod">
          <ac:chgData name="Mao Liang Liu" userId="S::liu.maol@northeastern.edu::5ff3f799-d32d-4cdb-8768-ef57a302ecd0" providerId="AD" clId="Web-{8F1E02C9-F765-4461-9206-BD9F27B87E5F}" dt="2021-08-16T19:50:10.245" v="4"/>
          <ac:spMkLst>
            <pc:docMk/>
            <pc:sldMk cId="1297111799" sldId="267"/>
            <ac:spMk id="3" creationId="{4D952605-D5E1-422A-AC7A-8054EB89BF1B}"/>
          </ac:spMkLst>
        </pc:spChg>
        <pc:spChg chg="del">
          <ac:chgData name="Mao Liang Liu" userId="S::liu.maol@northeastern.edu::5ff3f799-d32d-4cdb-8768-ef57a302ecd0" providerId="AD" clId="Web-{8F1E02C9-F765-4461-9206-BD9F27B87E5F}" dt="2021-08-16T19:50:10.245" v="4"/>
          <ac:spMkLst>
            <pc:docMk/>
            <pc:sldMk cId="1297111799" sldId="267"/>
            <ac:spMk id="20" creationId="{C7FA33FF-088D-4F16-95A2-2C64D353DEA8}"/>
          </ac:spMkLst>
        </pc:spChg>
        <pc:spChg chg="del">
          <ac:chgData name="Mao Liang Liu" userId="S::liu.maol@northeastern.edu::5ff3f799-d32d-4cdb-8768-ef57a302ecd0" providerId="AD" clId="Web-{8F1E02C9-F765-4461-9206-BD9F27B87E5F}" dt="2021-08-16T19:50:10.245" v="4"/>
          <ac:spMkLst>
            <pc:docMk/>
            <pc:sldMk cId="1297111799" sldId="267"/>
            <ac:spMk id="21" creationId="{A376EFB1-01CF-419F-ABF1-2AF02BBFCBD1}"/>
          </ac:spMkLst>
        </pc:spChg>
        <pc:spChg chg="del">
          <ac:chgData name="Mao Liang Liu" userId="S::liu.maol@northeastern.edu::5ff3f799-d32d-4cdb-8768-ef57a302ecd0" providerId="AD" clId="Web-{8F1E02C9-F765-4461-9206-BD9F27B87E5F}" dt="2021-08-16T19:50:10.245" v="4"/>
          <ac:spMkLst>
            <pc:docMk/>
            <pc:sldMk cId="1297111799" sldId="267"/>
            <ac:spMk id="24" creationId="{FF9DEA15-78BD-4750-AA18-B9F28A6D5AB8}"/>
          </ac:spMkLst>
        </pc:spChg>
        <pc:spChg chg="add">
          <ac:chgData name="Mao Liang Liu" userId="S::liu.maol@northeastern.edu::5ff3f799-d32d-4cdb-8768-ef57a302ecd0" providerId="AD" clId="Web-{8F1E02C9-F765-4461-9206-BD9F27B87E5F}" dt="2021-08-16T19:50:10.245" v="4"/>
          <ac:spMkLst>
            <pc:docMk/>
            <pc:sldMk cId="1297111799" sldId="267"/>
            <ac:spMk id="29" creationId="{C7FA33FF-088D-4F16-95A2-2C64D353DEA8}"/>
          </ac:spMkLst>
        </pc:spChg>
        <pc:spChg chg="add">
          <ac:chgData name="Mao Liang Liu" userId="S::liu.maol@northeastern.edu::5ff3f799-d32d-4cdb-8768-ef57a302ecd0" providerId="AD" clId="Web-{8F1E02C9-F765-4461-9206-BD9F27B87E5F}" dt="2021-08-16T19:50:10.245" v="4"/>
          <ac:spMkLst>
            <pc:docMk/>
            <pc:sldMk cId="1297111799" sldId="267"/>
            <ac:spMk id="31" creationId="{A376EFB1-01CF-419F-ABF1-2AF02BBFCBD1}"/>
          </ac:spMkLst>
        </pc:spChg>
        <pc:spChg chg="add">
          <ac:chgData name="Mao Liang Liu" userId="S::liu.maol@northeastern.edu::5ff3f799-d32d-4cdb-8768-ef57a302ecd0" providerId="AD" clId="Web-{8F1E02C9-F765-4461-9206-BD9F27B87E5F}" dt="2021-08-16T19:50:10.245" v="4"/>
          <ac:spMkLst>
            <pc:docMk/>
            <pc:sldMk cId="1297111799" sldId="267"/>
            <ac:spMk id="33" creationId="{FF9DEA15-78BD-4750-AA18-B9F28A6D5AB8}"/>
          </ac:spMkLst>
        </pc:spChg>
      </pc:sldChg>
    </pc:docChg>
  </pc:docChgLst>
  <pc:docChgLst>
    <pc:chgData name="Chenlu Huang" userId="S::huang.chenl@northeastern.edu::c4c19071-b3bc-42d7-a358-d4851f036fc2" providerId="AD" clId="Web-{0EBAE98E-3B9E-4607-8077-E4965E6E157E}"/>
    <pc:docChg chg="delSld modSld">
      <pc:chgData name="Chenlu Huang" userId="S::huang.chenl@northeastern.edu::c4c19071-b3bc-42d7-a358-d4851f036fc2" providerId="AD" clId="Web-{0EBAE98E-3B9E-4607-8077-E4965E6E157E}" dt="2021-08-17T02:04:02.931" v="69"/>
      <pc:docMkLst>
        <pc:docMk/>
      </pc:docMkLst>
      <pc:sldChg chg="modNotes">
        <pc:chgData name="Chenlu Huang" userId="S::huang.chenl@northeastern.edu::c4c19071-b3bc-42d7-a358-d4851f036fc2" providerId="AD" clId="Web-{0EBAE98E-3B9E-4607-8077-E4965E6E157E}" dt="2021-08-17T02:03:16.056" v="64"/>
        <pc:sldMkLst>
          <pc:docMk/>
          <pc:sldMk cId="1846625066" sldId="291"/>
        </pc:sldMkLst>
      </pc:sldChg>
      <pc:sldChg chg="modNotes">
        <pc:chgData name="Chenlu Huang" userId="S::huang.chenl@northeastern.edu::c4c19071-b3bc-42d7-a358-d4851f036fc2" providerId="AD" clId="Web-{0EBAE98E-3B9E-4607-8077-E4965E6E157E}" dt="2021-08-17T02:03:32.743" v="66"/>
        <pc:sldMkLst>
          <pc:docMk/>
          <pc:sldMk cId="2642286784" sldId="292"/>
        </pc:sldMkLst>
      </pc:sldChg>
      <pc:sldChg chg="addSp delSp modSp mod setBg delAnim setClrOvrMap modNotes">
        <pc:chgData name="Chenlu Huang" userId="S::huang.chenl@northeastern.edu::c4c19071-b3bc-42d7-a358-d4851f036fc2" providerId="AD" clId="Web-{0EBAE98E-3B9E-4607-8077-E4965E6E157E}" dt="2021-08-17T02:03:38.384" v="67"/>
        <pc:sldMkLst>
          <pc:docMk/>
          <pc:sldMk cId="4259283563" sldId="293"/>
        </pc:sldMkLst>
        <pc:spChg chg="mod ord">
          <ac:chgData name="Chenlu Huang" userId="S::huang.chenl@northeastern.edu::c4c19071-b3bc-42d7-a358-d4851f036fc2" providerId="AD" clId="Web-{0EBAE98E-3B9E-4607-8077-E4965E6E157E}" dt="2021-08-17T01:38:30.824" v="57"/>
          <ac:spMkLst>
            <pc:docMk/>
            <pc:sldMk cId="4259283563" sldId="293"/>
            <ac:spMk id="2" creationId="{29F12EBD-2961-4E2F-965E-7CF24EE026B2}"/>
          </ac:spMkLst>
        </pc:spChg>
        <pc:spChg chg="del">
          <ac:chgData name="Chenlu Huang" userId="S::huang.chenl@northeastern.edu::c4c19071-b3bc-42d7-a358-d4851f036fc2" providerId="AD" clId="Web-{0EBAE98E-3B9E-4607-8077-E4965E6E157E}" dt="2021-08-17T01:25:17.348" v="4"/>
          <ac:spMkLst>
            <pc:docMk/>
            <pc:sldMk cId="4259283563" sldId="293"/>
            <ac:spMk id="27" creationId="{E49CC64F-7275-4E33-961B-0C5CDC439875}"/>
          </ac:spMkLst>
        </pc:spChg>
        <pc:spChg chg="add del">
          <ac:chgData name="Chenlu Huang" userId="S::huang.chenl@northeastern.edu::c4c19071-b3bc-42d7-a358-d4851f036fc2" providerId="AD" clId="Web-{0EBAE98E-3B9E-4607-8077-E4965E6E157E}" dt="2021-08-17T01:25:46.645" v="7"/>
          <ac:spMkLst>
            <pc:docMk/>
            <pc:sldMk cId="4259283563" sldId="293"/>
            <ac:spMk id="32" creationId="{96918796-2918-40D6-BE3A-4600C47FCD42}"/>
          </ac:spMkLst>
        </pc:spChg>
        <pc:spChg chg="add del">
          <ac:chgData name="Chenlu Huang" userId="S::huang.chenl@northeastern.edu::c4c19071-b3bc-42d7-a358-d4851f036fc2" providerId="AD" clId="Web-{0EBAE98E-3B9E-4607-8077-E4965E6E157E}" dt="2021-08-17T01:32:11.312" v="26"/>
          <ac:spMkLst>
            <pc:docMk/>
            <pc:sldMk cId="4259283563" sldId="293"/>
            <ac:spMk id="37" creationId="{95724071-AC7B-4A67-934B-CD7F90745802}"/>
          </ac:spMkLst>
        </pc:spChg>
        <pc:spChg chg="add del">
          <ac:chgData name="Chenlu Huang" userId="S::huang.chenl@northeastern.edu::c4c19071-b3bc-42d7-a358-d4851f036fc2" providerId="AD" clId="Web-{0EBAE98E-3B9E-4607-8077-E4965E6E157E}" dt="2021-08-17T01:38:30.824" v="57"/>
          <ac:spMkLst>
            <pc:docMk/>
            <pc:sldMk cId="4259283563" sldId="293"/>
            <ac:spMk id="42" creationId="{96918796-2918-40D6-BE3A-4600C47FCD42}"/>
          </ac:spMkLst>
        </pc:spChg>
        <pc:spChg chg="add">
          <ac:chgData name="Chenlu Huang" userId="S::huang.chenl@northeastern.edu::c4c19071-b3bc-42d7-a358-d4851f036fc2" providerId="AD" clId="Web-{0EBAE98E-3B9E-4607-8077-E4965E6E157E}" dt="2021-08-17T01:38:30.824" v="57"/>
          <ac:spMkLst>
            <pc:docMk/>
            <pc:sldMk cId="4259283563" sldId="293"/>
            <ac:spMk id="44" creationId="{7C98A213-5994-475E-B327-DC6EC27FBA8B}"/>
          </ac:spMkLst>
        </pc:spChg>
        <pc:spChg chg="add">
          <ac:chgData name="Chenlu Huang" userId="S::huang.chenl@northeastern.edu::c4c19071-b3bc-42d7-a358-d4851f036fc2" providerId="AD" clId="Web-{0EBAE98E-3B9E-4607-8077-E4965E6E157E}" dt="2021-08-17T01:38:30.824" v="57"/>
          <ac:spMkLst>
            <pc:docMk/>
            <pc:sldMk cId="4259283563" sldId="293"/>
            <ac:spMk id="45" creationId="{4B030A0D-0DAD-4A99-89BB-419527D6A64B}"/>
          </ac:spMkLst>
        </pc:spChg>
        <pc:spChg chg="add del">
          <ac:chgData name="Chenlu Huang" userId="S::huang.chenl@northeastern.edu::c4c19071-b3bc-42d7-a358-d4851f036fc2" providerId="AD" clId="Web-{0EBAE98E-3B9E-4607-8077-E4965E6E157E}" dt="2021-08-17T01:37:18.387" v="54"/>
          <ac:spMkLst>
            <pc:docMk/>
            <pc:sldMk cId="4259283563" sldId="293"/>
            <ac:spMk id="49" creationId="{247AB924-1B87-43FC-B7C7-B112D5C51A0E}"/>
          </ac:spMkLst>
        </pc:spChg>
        <pc:picChg chg="add mod ord">
          <ac:chgData name="Chenlu Huang" userId="S::huang.chenl@northeastern.edu::c4c19071-b3bc-42d7-a358-d4851f036fc2" providerId="AD" clId="Web-{0EBAE98E-3B9E-4607-8077-E4965E6E157E}" dt="2021-08-17T01:38:30.824" v="57"/>
          <ac:picMkLst>
            <pc:docMk/>
            <pc:sldMk cId="4259283563" sldId="293"/>
            <ac:picMk id="3" creationId="{EFE9867F-A08D-49E6-9218-17CBB58BE996}"/>
          </ac:picMkLst>
        </pc:picChg>
        <pc:picChg chg="add del mod">
          <ac:chgData name="Chenlu Huang" userId="S::huang.chenl@northeastern.edu::c4c19071-b3bc-42d7-a358-d4851f036fc2" providerId="AD" clId="Web-{0EBAE98E-3B9E-4607-8077-E4965E6E157E}" dt="2021-08-17T01:36:26.325" v="48"/>
          <ac:picMkLst>
            <pc:docMk/>
            <pc:sldMk cId="4259283563" sldId="293"/>
            <ac:picMk id="4" creationId="{E402116C-3F4F-4558-9F85-BF7E03140D54}"/>
          </ac:picMkLst>
        </pc:picChg>
        <pc:picChg chg="mod ord">
          <ac:chgData name="Chenlu Huang" userId="S::huang.chenl@northeastern.edu::c4c19071-b3bc-42d7-a358-d4851f036fc2" providerId="AD" clId="Web-{0EBAE98E-3B9E-4607-8077-E4965E6E157E}" dt="2021-08-17T01:38:30.824" v="57"/>
          <ac:picMkLst>
            <pc:docMk/>
            <pc:sldMk cId="4259283563" sldId="293"/>
            <ac:picMk id="9" creationId="{3BA69D92-BC94-4EC7-89A3-4DCEC5C09010}"/>
          </ac:picMkLst>
        </pc:picChg>
        <pc:picChg chg="add del mod ord">
          <ac:chgData name="Chenlu Huang" userId="S::huang.chenl@northeastern.edu::c4c19071-b3bc-42d7-a358-d4851f036fc2" providerId="AD" clId="Web-{0EBAE98E-3B9E-4607-8077-E4965E6E157E}" dt="2021-08-17T01:37:36.903" v="55"/>
          <ac:picMkLst>
            <pc:docMk/>
            <pc:sldMk cId="4259283563" sldId="293"/>
            <ac:picMk id="10" creationId="{952D74ED-9C9B-4C54-B937-3255462BB35B}"/>
          </ac:picMkLst>
        </pc:picChg>
        <pc:picChg chg="add mod ord">
          <ac:chgData name="Chenlu Huang" userId="S::huang.chenl@northeastern.edu::c4c19071-b3bc-42d7-a358-d4851f036fc2" providerId="AD" clId="Web-{0EBAE98E-3B9E-4607-8077-E4965E6E157E}" dt="2021-08-17T01:38:30.824" v="57"/>
          <ac:picMkLst>
            <pc:docMk/>
            <pc:sldMk cId="4259283563" sldId="293"/>
            <ac:picMk id="11" creationId="{4965591E-B975-491D-9BF0-2C15ABC2667B}"/>
          </ac:picMkLst>
        </pc:picChg>
        <pc:cxnChg chg="add del">
          <ac:chgData name="Chenlu Huang" userId="S::huang.chenl@northeastern.edu::c4c19071-b3bc-42d7-a358-d4851f036fc2" providerId="AD" clId="Web-{0EBAE98E-3B9E-4607-8077-E4965E6E157E}" dt="2021-08-17T01:34:24.561" v="44"/>
          <ac:cxnSpMkLst>
            <pc:docMk/>
            <pc:sldMk cId="4259283563" sldId="293"/>
            <ac:cxnSpMk id="6" creationId="{72159502-C0E9-41F2-B077-787540490E89}"/>
          </ac:cxnSpMkLst>
        </pc:cxnChg>
        <pc:cxnChg chg="add mod">
          <ac:chgData name="Chenlu Huang" userId="S::huang.chenl@northeastern.edu::c4c19071-b3bc-42d7-a358-d4851f036fc2" providerId="AD" clId="Web-{0EBAE98E-3B9E-4607-8077-E4965E6E157E}" dt="2021-08-17T01:39:13.199" v="62" actId="14100"/>
          <ac:cxnSpMkLst>
            <pc:docMk/>
            <pc:sldMk cId="4259283563" sldId="293"/>
            <ac:cxnSpMk id="8" creationId="{05E986E2-3196-4BF2-A383-BE823BECB67F}"/>
          </ac:cxnSpMkLst>
        </pc:cxnChg>
        <pc:cxnChg chg="add del mod">
          <ac:chgData name="Chenlu Huang" userId="S::huang.chenl@northeastern.edu::c4c19071-b3bc-42d7-a358-d4851f036fc2" providerId="AD" clId="Web-{0EBAE98E-3B9E-4607-8077-E4965E6E157E}" dt="2021-08-17T01:34:07.936" v="41"/>
          <ac:cxnSpMkLst>
            <pc:docMk/>
            <pc:sldMk cId="4259283563" sldId="293"/>
            <ac:cxnSpMk id="14" creationId="{56A38B10-7DC6-4EA4-9B47-5D77CC8C1B93}"/>
          </ac:cxnSpMkLst>
        </pc:cxnChg>
        <pc:cxnChg chg="add mod">
          <ac:chgData name="Chenlu Huang" userId="S::huang.chenl@northeastern.edu::c4c19071-b3bc-42d7-a358-d4851f036fc2" providerId="AD" clId="Web-{0EBAE98E-3B9E-4607-8077-E4965E6E157E}" dt="2021-08-17T01:34:22.639" v="43" actId="1076"/>
          <ac:cxnSpMkLst>
            <pc:docMk/>
            <pc:sldMk cId="4259283563" sldId="293"/>
            <ac:cxnSpMk id="15" creationId="{0839297E-CB61-4443-B65A-41C17E87D8F1}"/>
          </ac:cxnSpMkLst>
        </pc:cxnChg>
        <pc:cxnChg chg="add mod">
          <ac:chgData name="Chenlu Huang" userId="S::huang.chenl@northeastern.edu::c4c19071-b3bc-42d7-a358-d4851f036fc2" providerId="AD" clId="Web-{0EBAE98E-3B9E-4607-8077-E4965E6E157E}" dt="2021-08-17T01:39:29.995" v="63" actId="1076"/>
          <ac:cxnSpMkLst>
            <pc:docMk/>
            <pc:sldMk cId="4259283563" sldId="293"/>
            <ac:cxnSpMk id="16" creationId="{AD7981ED-9BF1-4F85-BA4B-1E26AFCE2B8A}"/>
          </ac:cxnSpMkLst>
        </pc:cxnChg>
        <pc:cxnChg chg="add del">
          <ac:chgData name="Chenlu Huang" userId="S::huang.chenl@northeastern.edu::c4c19071-b3bc-42d7-a358-d4851f036fc2" providerId="AD" clId="Web-{0EBAE98E-3B9E-4607-8077-E4965E6E157E}" dt="2021-08-17T01:37:18.387" v="54"/>
          <ac:cxnSpMkLst>
            <pc:docMk/>
            <pc:sldMk cId="4259283563" sldId="293"/>
            <ac:cxnSpMk id="47" creationId="{99AE2756-0FC4-4155-83E7-58AAAB63E757}"/>
          </ac:cxnSpMkLst>
        </pc:cxnChg>
        <pc:cxnChg chg="add del">
          <ac:chgData name="Chenlu Huang" userId="S::huang.chenl@northeastern.edu::c4c19071-b3bc-42d7-a358-d4851f036fc2" providerId="AD" clId="Web-{0EBAE98E-3B9E-4607-8077-E4965E6E157E}" dt="2021-08-17T01:37:18.387" v="54"/>
          <ac:cxnSpMkLst>
            <pc:docMk/>
            <pc:sldMk cId="4259283563" sldId="293"/>
            <ac:cxnSpMk id="51" creationId="{818DC98F-4057-4645-B948-F604F39A9CFE}"/>
          </ac:cxnSpMkLst>
        </pc:cxnChg>
        <pc:cxnChg chg="add del">
          <ac:chgData name="Chenlu Huang" userId="S::huang.chenl@northeastern.edu::c4c19071-b3bc-42d7-a358-d4851f036fc2" providerId="AD" clId="Web-{0EBAE98E-3B9E-4607-8077-E4965E6E157E}" dt="2021-08-17T01:37:18.387" v="54"/>
          <ac:cxnSpMkLst>
            <pc:docMk/>
            <pc:sldMk cId="4259283563" sldId="293"/>
            <ac:cxnSpMk id="53" creationId="{DAD2B705-4A9B-408D-AA80-4F41045E09DE}"/>
          </ac:cxnSpMkLst>
        </pc:cxnChg>
      </pc:sldChg>
      <pc:sldChg chg="modNotes">
        <pc:chgData name="Chenlu Huang" userId="S::huang.chenl@northeastern.edu::c4c19071-b3bc-42d7-a358-d4851f036fc2" providerId="AD" clId="Web-{0EBAE98E-3B9E-4607-8077-E4965E6E157E}" dt="2021-08-17T02:03:53.962" v="68"/>
        <pc:sldMkLst>
          <pc:docMk/>
          <pc:sldMk cId="2414382203" sldId="294"/>
        </pc:sldMkLst>
      </pc:sldChg>
      <pc:sldChg chg="modNotes">
        <pc:chgData name="Chenlu Huang" userId="S::huang.chenl@northeastern.edu::c4c19071-b3bc-42d7-a358-d4851f036fc2" providerId="AD" clId="Web-{0EBAE98E-3B9E-4607-8077-E4965E6E157E}" dt="2021-08-17T02:04:02.931" v="69"/>
        <pc:sldMkLst>
          <pc:docMk/>
          <pc:sldMk cId="3000370423" sldId="298"/>
        </pc:sldMkLst>
      </pc:sldChg>
      <pc:sldChg chg="del">
        <pc:chgData name="Chenlu Huang" userId="S::huang.chenl@northeastern.edu::c4c19071-b3bc-42d7-a358-d4851f036fc2" providerId="AD" clId="Web-{0EBAE98E-3B9E-4607-8077-E4965E6E157E}" dt="2021-08-17T01:25:27.692" v="5"/>
        <pc:sldMkLst>
          <pc:docMk/>
          <pc:sldMk cId="1067483056" sldId="300"/>
        </pc:sldMkLst>
      </pc:sldChg>
      <pc:sldChg chg="del">
        <pc:chgData name="Chenlu Huang" userId="S::huang.chenl@northeastern.edu::c4c19071-b3bc-42d7-a358-d4851f036fc2" providerId="AD" clId="Web-{0EBAE98E-3B9E-4607-8077-E4965E6E157E}" dt="2021-08-17T01:25:32.020" v="6"/>
        <pc:sldMkLst>
          <pc:docMk/>
          <pc:sldMk cId="1952560869" sldId="301"/>
        </pc:sldMkLst>
      </pc:sldChg>
    </pc:docChg>
  </pc:docChgLst>
  <pc:docChgLst>
    <pc:chgData name="Chenlu Huang" userId="S::huang.chenl@northeastern.edu::c4c19071-b3bc-42d7-a358-d4851f036fc2" providerId="AD" clId="Web-{E55E2F41-1909-49D6-A430-BF0EF9C59748}"/>
    <pc:docChg chg="addSld modSld">
      <pc:chgData name="Chenlu Huang" userId="S::huang.chenl@northeastern.edu::c4c19071-b3bc-42d7-a358-d4851f036fc2" providerId="AD" clId="Web-{E55E2F41-1909-49D6-A430-BF0EF9C59748}" dt="2021-08-12T03:36:32.178" v="10" actId="20577"/>
      <pc:docMkLst>
        <pc:docMk/>
      </pc:docMkLst>
      <pc:sldChg chg="modSp">
        <pc:chgData name="Chenlu Huang" userId="S::huang.chenl@northeastern.edu::c4c19071-b3bc-42d7-a358-d4851f036fc2" providerId="AD" clId="Web-{E55E2F41-1909-49D6-A430-BF0EF9C59748}" dt="2021-08-12T03:36:15.507" v="6" actId="20577"/>
        <pc:sldMkLst>
          <pc:docMk/>
          <pc:sldMk cId="109857222" sldId="256"/>
        </pc:sldMkLst>
        <pc:spChg chg="mod">
          <ac:chgData name="Chenlu Huang" userId="S::huang.chenl@northeastern.edu::c4c19071-b3bc-42d7-a358-d4851f036fc2" providerId="AD" clId="Web-{E55E2F41-1909-49D6-A430-BF0EF9C59748}" dt="2021-08-12T03:36:15.507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Chenlu Huang" userId="S::huang.chenl@northeastern.edu::c4c19071-b3bc-42d7-a358-d4851f036fc2" providerId="AD" clId="Web-{E55E2F41-1909-49D6-A430-BF0EF9C59748}" dt="2021-08-12T03:36:32.178" v="10" actId="20577"/>
        <pc:sldMkLst>
          <pc:docMk/>
          <pc:sldMk cId="665838038" sldId="257"/>
        </pc:sldMkLst>
        <pc:spChg chg="mod">
          <ac:chgData name="Chenlu Huang" userId="S::huang.chenl@northeastern.edu::c4c19071-b3bc-42d7-a358-d4851f036fc2" providerId="AD" clId="Web-{E55E2F41-1909-49D6-A430-BF0EF9C59748}" dt="2021-08-12T03:36:32.178" v="10" actId="20577"/>
          <ac:spMkLst>
            <pc:docMk/>
            <pc:sldMk cId="665838038" sldId="257"/>
            <ac:spMk id="3" creationId="{4D952605-D5E1-422A-AC7A-8054EB89BF1B}"/>
          </ac:spMkLst>
        </pc:spChg>
      </pc:sldChg>
    </pc:docChg>
  </pc:docChgLst>
  <pc:docChgLst>
    <pc:chgData name="Chenlu Huang" userId="S::huang.chenl@northeastern.edu::c4c19071-b3bc-42d7-a358-d4851f036fc2" providerId="AD" clId="Web-{67FC067F-DCA2-46D6-877B-8B20F890EFA4}"/>
    <pc:docChg chg="addSld modSld">
      <pc:chgData name="Chenlu Huang" userId="S::huang.chenl@northeastern.edu::c4c19071-b3bc-42d7-a358-d4851f036fc2" providerId="AD" clId="Web-{67FC067F-DCA2-46D6-877B-8B20F890EFA4}" dt="2021-08-15T15:42:36.016" v="10"/>
      <pc:docMkLst>
        <pc:docMk/>
      </pc:docMkLst>
      <pc:sldChg chg="addSp delSp modSp new mod setBg setClrOvrMap">
        <pc:chgData name="Chenlu Huang" userId="S::huang.chenl@northeastern.edu::c4c19071-b3bc-42d7-a358-d4851f036fc2" providerId="AD" clId="Web-{67FC067F-DCA2-46D6-877B-8B20F890EFA4}" dt="2021-08-15T15:42:36.016" v="10"/>
        <pc:sldMkLst>
          <pc:docMk/>
          <pc:sldMk cId="2080989931" sldId="299"/>
        </pc:sldMkLst>
        <pc:spChg chg="mod">
          <ac:chgData name="Chenlu Huang" userId="S::huang.chenl@northeastern.edu::c4c19071-b3bc-42d7-a358-d4851f036fc2" providerId="AD" clId="Web-{67FC067F-DCA2-46D6-877B-8B20F890EFA4}" dt="2021-08-15T15:42:36.016" v="10"/>
          <ac:spMkLst>
            <pc:docMk/>
            <pc:sldMk cId="2080989931" sldId="299"/>
            <ac:spMk id="2" creationId="{F0ABB49D-4EDC-4755-927A-4046DB0885EC}"/>
          </ac:spMkLst>
        </pc:spChg>
        <pc:spChg chg="del mod">
          <ac:chgData name="Chenlu Huang" userId="S::huang.chenl@northeastern.edu::c4c19071-b3bc-42d7-a358-d4851f036fc2" providerId="AD" clId="Web-{67FC067F-DCA2-46D6-877B-8B20F890EFA4}" dt="2021-08-15T15:40:25.829" v="7"/>
          <ac:spMkLst>
            <pc:docMk/>
            <pc:sldMk cId="2080989931" sldId="299"/>
            <ac:spMk id="3" creationId="{926C7628-C9F0-441D-B51A-B05921FEF9B1}"/>
          </ac:spMkLst>
        </pc:spChg>
        <pc:spChg chg="add del mod">
          <ac:chgData name="Chenlu Huang" userId="S::huang.chenl@northeastern.edu::c4c19071-b3bc-42d7-a358-d4851f036fc2" providerId="AD" clId="Web-{67FC067F-DCA2-46D6-877B-8B20F890EFA4}" dt="2021-08-15T15:42:06.422" v="8"/>
          <ac:spMkLst>
            <pc:docMk/>
            <pc:sldMk cId="2080989931" sldId="299"/>
            <ac:spMk id="4" creationId="{D129E497-72C6-440C-ABDF-27227335417E}"/>
          </ac:spMkLst>
        </pc:spChg>
        <pc:spChg chg="add del mod">
          <ac:chgData name="Chenlu Huang" userId="S::huang.chenl@northeastern.edu::c4c19071-b3bc-42d7-a358-d4851f036fc2" providerId="AD" clId="Web-{67FC067F-DCA2-46D6-877B-8B20F890EFA4}" dt="2021-08-15T15:42:23.391" v="9"/>
          <ac:spMkLst>
            <pc:docMk/>
            <pc:sldMk cId="2080989931" sldId="299"/>
            <ac:spMk id="6" creationId="{B67F4D2D-94D3-4C7E-A9D5-4B3DDE635AA9}"/>
          </ac:spMkLst>
        </pc:spChg>
        <pc:spChg chg="add mod">
          <ac:chgData name="Chenlu Huang" userId="S::huang.chenl@northeastern.edu::c4c19071-b3bc-42d7-a358-d4851f036fc2" providerId="AD" clId="Web-{67FC067F-DCA2-46D6-877B-8B20F890EFA4}" dt="2021-08-15T15:42:36.016" v="10"/>
          <ac:spMkLst>
            <pc:docMk/>
            <pc:sldMk cId="2080989931" sldId="299"/>
            <ac:spMk id="8" creationId="{EAD7D6C7-0147-4118-A3BB-7A3A30F555E0}"/>
          </ac:spMkLst>
        </pc:spChg>
        <pc:spChg chg="add del">
          <ac:chgData name="Chenlu Huang" userId="S::huang.chenl@northeastern.edu::c4c19071-b3bc-42d7-a358-d4851f036fc2" providerId="AD" clId="Web-{67FC067F-DCA2-46D6-877B-8B20F890EFA4}" dt="2021-08-15T15:42:36.016" v="10"/>
          <ac:spMkLst>
            <pc:docMk/>
            <pc:sldMk cId="2080989931" sldId="299"/>
            <ac:spMk id="13" creationId="{CF62D2A7-8207-488C-9F46-316BA81A16C8}"/>
          </ac:spMkLst>
        </pc:spChg>
        <pc:spChg chg="add del">
          <ac:chgData name="Chenlu Huang" userId="S::huang.chenl@northeastern.edu::c4c19071-b3bc-42d7-a358-d4851f036fc2" providerId="AD" clId="Web-{67FC067F-DCA2-46D6-877B-8B20F890EFA4}" dt="2021-08-15T15:42:36.016" v="10"/>
          <ac:spMkLst>
            <pc:docMk/>
            <pc:sldMk cId="2080989931" sldId="299"/>
            <ac:spMk id="15" creationId="{52AC6D7F-F068-4E11-BB06-F601D89BB980}"/>
          </ac:spMkLst>
        </pc:spChg>
        <pc:spChg chg="add">
          <ac:chgData name="Chenlu Huang" userId="S::huang.chenl@northeastern.edu::c4c19071-b3bc-42d7-a358-d4851f036fc2" providerId="AD" clId="Web-{67FC067F-DCA2-46D6-877B-8B20F890EFA4}" dt="2021-08-15T15:42:36.016" v="10"/>
          <ac:spMkLst>
            <pc:docMk/>
            <pc:sldMk cId="2080989931" sldId="299"/>
            <ac:spMk id="20" creationId="{33CD251C-A887-4D2F-925B-FC097198538B}"/>
          </ac:spMkLst>
        </pc:spChg>
        <pc:spChg chg="add">
          <ac:chgData name="Chenlu Huang" userId="S::huang.chenl@northeastern.edu::c4c19071-b3bc-42d7-a358-d4851f036fc2" providerId="AD" clId="Web-{67FC067F-DCA2-46D6-877B-8B20F890EFA4}" dt="2021-08-15T15:42:36.016" v="10"/>
          <ac:spMkLst>
            <pc:docMk/>
            <pc:sldMk cId="2080989931" sldId="299"/>
            <ac:spMk id="22" creationId="{3B2069EE-A08E-44F0-B3F9-3CF8CC2DCAD5}"/>
          </ac:spMkLst>
        </pc:spChg>
        <pc:grpChg chg="add">
          <ac:chgData name="Chenlu Huang" userId="S::huang.chenl@northeastern.edu::c4c19071-b3bc-42d7-a358-d4851f036fc2" providerId="AD" clId="Web-{67FC067F-DCA2-46D6-877B-8B20F890EFA4}" dt="2021-08-15T15:42:36.016" v="10"/>
          <ac:grpSpMkLst>
            <pc:docMk/>
            <pc:sldMk cId="2080989931" sldId="299"/>
            <ac:grpSpMk id="24" creationId="{C9888C69-11CC-40BA-BABF-F9B7E11C9156}"/>
          </ac:grpSpMkLst>
        </pc:grpChg>
        <pc:picChg chg="add mod ord">
          <ac:chgData name="Chenlu Huang" userId="S::huang.chenl@northeastern.edu::c4c19071-b3bc-42d7-a358-d4851f036fc2" providerId="AD" clId="Web-{67FC067F-DCA2-46D6-877B-8B20F890EFA4}" dt="2021-08-15T15:42:36.016" v="10"/>
          <ac:picMkLst>
            <pc:docMk/>
            <pc:sldMk cId="2080989931" sldId="299"/>
            <ac:picMk id="10" creationId="{FE235C72-AB4F-42CB-AB5E-130680C41171}"/>
          </ac:picMkLst>
        </pc:picChg>
      </pc:sldChg>
    </pc:docChg>
  </pc:docChgLst>
  <pc:docChgLst>
    <pc:chgData name="Jun Guo" userId="S::guo.jun1@northeastern.edu::8cb7abf6-7c71-4ac6-9b82-fa8e2c0cbde2" providerId="AD" clId="Web-{BE780B8B-035B-4946-BB3D-91AC664B60E6}"/>
    <pc:docChg chg="modSld sldOrd">
      <pc:chgData name="Jun Guo" userId="S::guo.jun1@northeastern.edu::8cb7abf6-7c71-4ac6-9b82-fa8e2c0cbde2" providerId="AD" clId="Web-{BE780B8B-035B-4946-BB3D-91AC664B60E6}" dt="2021-08-15T19:12:15.728" v="788" actId="20577"/>
      <pc:docMkLst>
        <pc:docMk/>
      </pc:docMkLst>
      <pc:sldChg chg="modSp">
        <pc:chgData name="Jun Guo" userId="S::guo.jun1@northeastern.edu::8cb7abf6-7c71-4ac6-9b82-fa8e2c0cbde2" providerId="AD" clId="Web-{BE780B8B-035B-4946-BB3D-91AC664B60E6}" dt="2021-08-15T18:29:06.992" v="27" actId="1076"/>
        <pc:sldMkLst>
          <pc:docMk/>
          <pc:sldMk cId="4022222269" sldId="258"/>
        </pc:sldMkLst>
        <pc:spChg chg="mod">
          <ac:chgData name="Jun Guo" userId="S::guo.jun1@northeastern.edu::8cb7abf6-7c71-4ac6-9b82-fa8e2c0cbde2" providerId="AD" clId="Web-{BE780B8B-035B-4946-BB3D-91AC664B60E6}" dt="2021-08-15T18:29:06.992" v="27" actId="1076"/>
          <ac:spMkLst>
            <pc:docMk/>
            <pc:sldMk cId="4022222269" sldId="258"/>
            <ac:spMk id="5" creationId="{E098EB66-B94A-4198-AA6B-C2E512A1FC44}"/>
          </ac:spMkLst>
        </pc:spChg>
      </pc:sldChg>
      <pc:sldChg chg="addSp modSp">
        <pc:chgData name="Jun Guo" userId="S::guo.jun1@northeastern.edu::8cb7abf6-7c71-4ac6-9b82-fa8e2c0cbde2" providerId="AD" clId="Web-{BE780B8B-035B-4946-BB3D-91AC664B60E6}" dt="2021-08-15T18:32:07.885" v="53" actId="1076"/>
        <pc:sldMkLst>
          <pc:docMk/>
          <pc:sldMk cId="4079561783" sldId="259"/>
        </pc:sldMkLst>
        <pc:spChg chg="add mod">
          <ac:chgData name="Jun Guo" userId="S::guo.jun1@northeastern.edu::8cb7abf6-7c71-4ac6-9b82-fa8e2c0cbde2" providerId="AD" clId="Web-{BE780B8B-035B-4946-BB3D-91AC664B60E6}" dt="2021-08-15T18:31:22.354" v="45"/>
          <ac:spMkLst>
            <pc:docMk/>
            <pc:sldMk cId="4079561783" sldId="259"/>
            <ac:spMk id="2" creationId="{D01472F8-1886-44E5-B89B-0F207C42B68F}"/>
          </ac:spMkLst>
        </pc:spChg>
        <pc:spChg chg="mod">
          <ac:chgData name="Jun Guo" userId="S::guo.jun1@northeastern.edu::8cb7abf6-7c71-4ac6-9b82-fa8e2c0cbde2" providerId="AD" clId="Web-{BE780B8B-035B-4946-BB3D-91AC664B60E6}" dt="2021-08-15T18:32:07.885" v="53" actId="1076"/>
          <ac:spMkLst>
            <pc:docMk/>
            <pc:sldMk cId="4079561783" sldId="259"/>
            <ac:spMk id="7" creationId="{5C5655B7-4ACE-4A89-A344-E042AC91C77D}"/>
          </ac:spMkLst>
        </pc:spChg>
        <pc:picChg chg="mod">
          <ac:chgData name="Jun Guo" userId="S::guo.jun1@northeastern.edu::8cb7abf6-7c71-4ac6-9b82-fa8e2c0cbde2" providerId="AD" clId="Web-{BE780B8B-035B-4946-BB3D-91AC664B60E6}" dt="2021-08-15T18:30:25.042" v="38" actId="1076"/>
          <ac:picMkLst>
            <pc:docMk/>
            <pc:sldMk cId="4079561783" sldId="259"/>
            <ac:picMk id="6" creationId="{C3D7110C-1F5A-4A05-98BC-690F46CCB29D}"/>
          </ac:picMkLst>
        </pc:picChg>
      </pc:sldChg>
      <pc:sldChg chg="modSp">
        <pc:chgData name="Jun Guo" userId="S::guo.jun1@northeastern.edu::8cb7abf6-7c71-4ac6-9b82-fa8e2c0cbde2" providerId="AD" clId="Web-{BE780B8B-035B-4946-BB3D-91AC664B60E6}" dt="2021-08-15T18:32:23.963" v="62" actId="20577"/>
        <pc:sldMkLst>
          <pc:docMk/>
          <pc:sldMk cId="2781617702" sldId="261"/>
        </pc:sldMkLst>
        <pc:spChg chg="mod">
          <ac:chgData name="Jun Guo" userId="S::guo.jun1@northeastern.edu::8cb7abf6-7c71-4ac6-9b82-fa8e2c0cbde2" providerId="AD" clId="Web-{BE780B8B-035B-4946-BB3D-91AC664B60E6}" dt="2021-08-15T18:32:23.963" v="62" actId="20577"/>
          <ac:spMkLst>
            <pc:docMk/>
            <pc:sldMk cId="2781617702" sldId="261"/>
            <ac:spMk id="3" creationId="{F55D98D3-A494-423A-91A4-74C5A5B24467}"/>
          </ac:spMkLst>
        </pc:spChg>
      </pc:sldChg>
      <pc:sldChg chg="addSp delSp modSp modNotes">
        <pc:chgData name="Jun Guo" userId="S::guo.jun1@northeastern.edu::8cb7abf6-7c71-4ac6-9b82-fa8e2c0cbde2" providerId="AD" clId="Web-{BE780B8B-035B-4946-BB3D-91AC664B60E6}" dt="2021-08-15T18:42:06.259" v="147"/>
        <pc:sldMkLst>
          <pc:docMk/>
          <pc:sldMk cId="2151949205" sldId="262"/>
        </pc:sldMkLst>
        <pc:spChg chg="add">
          <ac:chgData name="Jun Guo" userId="S::guo.jun1@northeastern.edu::8cb7abf6-7c71-4ac6-9b82-fa8e2c0cbde2" providerId="AD" clId="Web-{BE780B8B-035B-4946-BB3D-91AC664B60E6}" dt="2021-08-15T18:39:22.182" v="102"/>
          <ac:spMkLst>
            <pc:docMk/>
            <pc:sldMk cId="2151949205" sldId="262"/>
            <ac:spMk id="3" creationId="{840A39C3-E151-4490-A337-A8DDE3CF32A9}"/>
          </ac:spMkLst>
        </pc:spChg>
        <pc:spChg chg="add">
          <ac:chgData name="Jun Guo" userId="S::guo.jun1@northeastern.edu::8cb7abf6-7c71-4ac6-9b82-fa8e2c0cbde2" providerId="AD" clId="Web-{BE780B8B-035B-4946-BB3D-91AC664B60E6}" dt="2021-08-15T18:39:22.182" v="103"/>
          <ac:spMkLst>
            <pc:docMk/>
            <pc:sldMk cId="2151949205" sldId="262"/>
            <ac:spMk id="4" creationId="{49A322DD-56C1-4C8E-B9DA-38D56AF852AA}"/>
          </ac:spMkLst>
        </pc:spChg>
        <pc:spChg chg="add del">
          <ac:chgData name="Jun Guo" userId="S::guo.jun1@northeastern.edu::8cb7abf6-7c71-4ac6-9b82-fa8e2c0cbde2" providerId="AD" clId="Web-{BE780B8B-035B-4946-BB3D-91AC664B60E6}" dt="2021-08-15T18:39:21.104" v="99"/>
          <ac:spMkLst>
            <pc:docMk/>
            <pc:sldMk cId="2151949205" sldId="262"/>
            <ac:spMk id="9" creationId="{E1858F1B-9936-4AA9-8B53-789A8A7E4018}"/>
          </ac:spMkLst>
        </pc:spChg>
        <pc:spChg chg="add mod">
          <ac:chgData name="Jun Guo" userId="S::guo.jun1@northeastern.edu::8cb7abf6-7c71-4ac6-9b82-fa8e2c0cbde2" providerId="AD" clId="Web-{BE780B8B-035B-4946-BB3D-91AC664B60E6}" dt="2021-08-15T18:41:21.853" v="140"/>
          <ac:spMkLst>
            <pc:docMk/>
            <pc:sldMk cId="2151949205" sldId="262"/>
            <ac:spMk id="10" creationId="{73AD8561-5711-4DCD-8B7E-78407CDAD8BF}"/>
          </ac:spMkLst>
        </pc:spChg>
        <pc:spChg chg="add del">
          <ac:chgData name="Jun Guo" userId="S::guo.jun1@northeastern.edu::8cb7abf6-7c71-4ac6-9b82-fa8e2c0cbde2" providerId="AD" clId="Web-{BE780B8B-035B-4946-BB3D-91AC664B60E6}" dt="2021-08-15T18:39:21.104" v="98"/>
          <ac:spMkLst>
            <pc:docMk/>
            <pc:sldMk cId="2151949205" sldId="262"/>
            <ac:spMk id="17" creationId="{D7A3951D-13FC-4DE4-804A-C896B42CE0C2}"/>
          </ac:spMkLst>
        </pc:spChg>
        <pc:spChg chg="add mod">
          <ac:chgData name="Jun Guo" userId="S::guo.jun1@northeastern.edu::8cb7abf6-7c71-4ac6-9b82-fa8e2c0cbde2" providerId="AD" clId="Web-{BE780B8B-035B-4946-BB3D-91AC664B60E6}" dt="2021-08-15T18:41:52.306" v="144"/>
          <ac:spMkLst>
            <pc:docMk/>
            <pc:sldMk cId="2151949205" sldId="262"/>
            <ac:spMk id="24" creationId="{470508D7-7F0B-43AA-A5EB-7C4393170FA2}"/>
          </ac:spMkLst>
        </pc:spChg>
        <pc:spChg chg="add mod">
          <ac:chgData name="Jun Guo" userId="S::guo.jun1@northeastern.edu::8cb7abf6-7c71-4ac6-9b82-fa8e2c0cbde2" providerId="AD" clId="Web-{BE780B8B-035B-4946-BB3D-91AC664B60E6}" dt="2021-08-15T18:42:06.259" v="147"/>
          <ac:spMkLst>
            <pc:docMk/>
            <pc:sldMk cId="2151949205" sldId="262"/>
            <ac:spMk id="25" creationId="{A09AB714-171C-4AD8-A6BD-363FA74ACF63}"/>
          </ac:spMkLst>
        </pc:spChg>
        <pc:picChg chg="add">
          <ac:chgData name="Jun Guo" userId="S::guo.jun1@northeastern.edu::8cb7abf6-7c71-4ac6-9b82-fa8e2c0cbde2" providerId="AD" clId="Web-{BE780B8B-035B-4946-BB3D-91AC664B60E6}" dt="2021-08-15T18:39:22.338" v="104"/>
          <ac:picMkLst>
            <pc:docMk/>
            <pc:sldMk cId="2151949205" sldId="262"/>
            <ac:picMk id="5" creationId="{DB1B4827-B0A2-4BDE-9B42-AD26FC8FADFC}"/>
          </ac:picMkLst>
        </pc:picChg>
        <pc:picChg chg="add">
          <ac:chgData name="Jun Guo" userId="S::guo.jun1@northeastern.edu::8cb7abf6-7c71-4ac6-9b82-fa8e2c0cbde2" providerId="AD" clId="Web-{BE780B8B-035B-4946-BB3D-91AC664B60E6}" dt="2021-08-15T18:39:22.463" v="105"/>
          <ac:picMkLst>
            <pc:docMk/>
            <pc:sldMk cId="2151949205" sldId="262"/>
            <ac:picMk id="6" creationId="{0AB9DB5B-9A5D-434B-9431-B0BF8330BAFA}"/>
          </ac:picMkLst>
        </pc:picChg>
        <pc:picChg chg="add del">
          <ac:chgData name="Jun Guo" userId="S::guo.jun1@northeastern.edu::8cb7abf6-7c71-4ac6-9b82-fa8e2c0cbde2" providerId="AD" clId="Web-{BE780B8B-035B-4946-BB3D-91AC664B60E6}" dt="2021-08-15T18:39:21.104" v="101"/>
          <ac:picMkLst>
            <pc:docMk/>
            <pc:sldMk cId="2151949205" sldId="262"/>
            <ac:picMk id="7" creationId="{F7F08ED7-61AD-4D90-A0B7-A05344D92399}"/>
          </ac:picMkLst>
        </pc:picChg>
        <pc:picChg chg="add del">
          <ac:chgData name="Jun Guo" userId="S::guo.jun1@northeastern.edu::8cb7abf6-7c71-4ac6-9b82-fa8e2c0cbde2" providerId="AD" clId="Web-{BE780B8B-035B-4946-BB3D-91AC664B60E6}" dt="2021-08-15T18:39:21.104" v="100"/>
          <ac:picMkLst>
            <pc:docMk/>
            <pc:sldMk cId="2151949205" sldId="262"/>
            <ac:picMk id="8" creationId="{FDED661D-D16A-4F64-A401-A9C58BF92196}"/>
          </ac:picMkLst>
        </pc:picChg>
      </pc:sldChg>
      <pc:sldChg chg="addSp delSp modSp ord">
        <pc:chgData name="Jun Guo" userId="S::guo.jun1@northeastern.edu::8cb7abf6-7c71-4ac6-9b82-fa8e2c0cbde2" providerId="AD" clId="Web-{BE780B8B-035B-4946-BB3D-91AC664B60E6}" dt="2021-08-15T18:51:10.289" v="193" actId="14100"/>
        <pc:sldMkLst>
          <pc:docMk/>
          <pc:sldMk cId="3471368684" sldId="263"/>
        </pc:sldMkLst>
        <pc:spChg chg="mod">
          <ac:chgData name="Jun Guo" userId="S::guo.jun1@northeastern.edu::8cb7abf6-7c71-4ac6-9b82-fa8e2c0cbde2" providerId="AD" clId="Web-{BE780B8B-035B-4946-BB3D-91AC664B60E6}" dt="2021-08-15T18:38:53.729" v="88" actId="20577"/>
          <ac:spMkLst>
            <pc:docMk/>
            <pc:sldMk cId="3471368684" sldId="263"/>
            <ac:spMk id="2" creationId="{57E434F2-05B7-4222-98D5-FC052FC5410B}"/>
          </ac:spMkLst>
        </pc:spChg>
        <pc:spChg chg="mod">
          <ac:chgData name="Jun Guo" userId="S::guo.jun1@northeastern.edu::8cb7abf6-7c71-4ac6-9b82-fa8e2c0cbde2" providerId="AD" clId="Web-{BE780B8B-035B-4946-BB3D-91AC664B60E6}" dt="2021-08-15T18:34:21.012" v="68" actId="1076"/>
          <ac:spMkLst>
            <pc:docMk/>
            <pc:sldMk cId="3471368684" sldId="263"/>
            <ac:spMk id="9" creationId="{E1858F1B-9936-4AA9-8B53-789A8A7E4018}"/>
          </ac:spMkLst>
        </pc:spChg>
        <pc:spChg chg="add mod">
          <ac:chgData name="Jun Guo" userId="S::guo.jun1@northeastern.edu::8cb7abf6-7c71-4ac6-9b82-fa8e2c0cbde2" providerId="AD" clId="Web-{BE780B8B-035B-4946-BB3D-91AC664B60E6}" dt="2021-08-15T18:51:10.289" v="193" actId="14100"/>
          <ac:spMkLst>
            <pc:docMk/>
            <pc:sldMk cId="3471368684" sldId="263"/>
            <ac:spMk id="10" creationId="{E7E2846E-94DF-4AFE-ADC4-87AFF9D7374F}"/>
          </ac:spMkLst>
        </pc:spChg>
        <pc:spChg chg="add del mod">
          <ac:chgData name="Jun Guo" userId="S::guo.jun1@northeastern.edu::8cb7abf6-7c71-4ac6-9b82-fa8e2c0cbde2" providerId="AD" clId="Web-{BE780B8B-035B-4946-BB3D-91AC664B60E6}" dt="2021-08-15T18:47:36.009" v="164"/>
          <ac:spMkLst>
            <pc:docMk/>
            <pc:sldMk cId="3471368684" sldId="263"/>
            <ac:spMk id="11" creationId="{3A144727-08A9-489C-A4A6-7D2A47D0C76A}"/>
          </ac:spMkLst>
        </pc:spChg>
        <pc:spChg chg="add mod">
          <ac:chgData name="Jun Guo" userId="S::guo.jun1@northeastern.edu::8cb7abf6-7c71-4ac6-9b82-fa8e2c0cbde2" providerId="AD" clId="Web-{BE780B8B-035B-4946-BB3D-91AC664B60E6}" dt="2021-08-15T18:47:30.774" v="163" actId="1076"/>
          <ac:spMkLst>
            <pc:docMk/>
            <pc:sldMk cId="3471368684" sldId="263"/>
            <ac:spMk id="12" creationId="{4785C7C9-D318-4F91-9B4B-75666192DBD8}"/>
          </ac:spMkLst>
        </pc:spChg>
        <pc:spChg chg="add del">
          <ac:chgData name="Jun Guo" userId="S::guo.jun1@northeastern.edu::8cb7abf6-7c71-4ac6-9b82-fa8e2c0cbde2" providerId="AD" clId="Web-{BE780B8B-035B-4946-BB3D-91AC664B60E6}" dt="2021-08-15T18:48:11.899" v="168"/>
          <ac:spMkLst>
            <pc:docMk/>
            <pc:sldMk cId="3471368684" sldId="263"/>
            <ac:spMk id="25" creationId="{C45A3605-8709-49B5-AB8A-B0CFACFC8C2D}"/>
          </ac:spMkLst>
        </pc:spChg>
        <pc:spChg chg="add mod">
          <ac:chgData name="Jun Guo" userId="S::guo.jun1@northeastern.edu::8cb7abf6-7c71-4ac6-9b82-fa8e2c0cbde2" providerId="AD" clId="Web-{BE780B8B-035B-4946-BB3D-91AC664B60E6}" dt="2021-08-15T18:48:39.149" v="176" actId="1076"/>
          <ac:spMkLst>
            <pc:docMk/>
            <pc:sldMk cId="3471368684" sldId="263"/>
            <ac:spMk id="26" creationId="{46F8D461-0313-47AE-A73D-378C49673214}"/>
          </ac:spMkLst>
        </pc:spChg>
        <pc:picChg chg="del">
          <ac:chgData name="Jun Guo" userId="S::guo.jun1@northeastern.edu::8cb7abf6-7c71-4ac6-9b82-fa8e2c0cbde2" providerId="AD" clId="Web-{BE780B8B-035B-4946-BB3D-91AC664B60E6}" dt="2021-08-15T18:33:49.996" v="63"/>
          <ac:picMkLst>
            <pc:docMk/>
            <pc:sldMk cId="3471368684" sldId="263"/>
            <ac:picMk id="3" creationId="{18F56E9C-0066-4C1B-B886-B87B7283833F}"/>
          </ac:picMkLst>
        </pc:picChg>
        <pc:picChg chg="del">
          <ac:chgData name="Jun Guo" userId="S::guo.jun1@northeastern.edu::8cb7abf6-7c71-4ac6-9b82-fa8e2c0cbde2" providerId="AD" clId="Web-{BE780B8B-035B-4946-BB3D-91AC664B60E6}" dt="2021-08-15T18:37:39.854" v="69"/>
          <ac:picMkLst>
            <pc:docMk/>
            <pc:sldMk cId="3471368684" sldId="263"/>
            <ac:picMk id="4" creationId="{B8C2B9E3-EBB8-40EE-9AA3-A73F8B965E71}"/>
          </ac:picMkLst>
        </pc:picChg>
        <pc:picChg chg="add del mod">
          <ac:chgData name="Jun Guo" userId="S::guo.jun1@northeastern.edu::8cb7abf6-7c71-4ac6-9b82-fa8e2c0cbde2" providerId="AD" clId="Web-{BE780B8B-035B-4946-BB3D-91AC664B60E6}" dt="2021-08-15T18:45:24.603" v="148"/>
          <ac:picMkLst>
            <pc:docMk/>
            <pc:sldMk cId="3471368684" sldId="263"/>
            <ac:picMk id="5" creationId="{A9AA45D4-8073-4055-B1B0-BBEAE0B2D346}"/>
          </ac:picMkLst>
        </pc:picChg>
        <pc:picChg chg="add del mod">
          <ac:chgData name="Jun Guo" userId="S::guo.jun1@northeastern.edu::8cb7abf6-7c71-4ac6-9b82-fa8e2c0cbde2" providerId="AD" clId="Web-{BE780B8B-035B-4946-BB3D-91AC664B60E6}" dt="2021-08-15T18:45:35.338" v="152"/>
          <ac:picMkLst>
            <pc:docMk/>
            <pc:sldMk cId="3471368684" sldId="263"/>
            <ac:picMk id="6" creationId="{AFDE8683-0F00-4785-B8E5-DF4EE59CEBE5}"/>
          </ac:picMkLst>
        </pc:picChg>
        <pc:picChg chg="add mod">
          <ac:chgData name="Jun Guo" userId="S::guo.jun1@northeastern.edu::8cb7abf6-7c71-4ac6-9b82-fa8e2c0cbde2" providerId="AD" clId="Web-{BE780B8B-035B-4946-BB3D-91AC664B60E6}" dt="2021-08-15T18:48:20.368" v="171" actId="1076"/>
          <ac:picMkLst>
            <pc:docMk/>
            <pc:sldMk cId="3471368684" sldId="263"/>
            <ac:picMk id="7" creationId="{FFD4858C-ABBA-4FF8-AEAD-FEFC208EB224}"/>
          </ac:picMkLst>
        </pc:picChg>
        <pc:picChg chg="add mod">
          <ac:chgData name="Jun Guo" userId="S::guo.jun1@northeastern.edu::8cb7abf6-7c71-4ac6-9b82-fa8e2c0cbde2" providerId="AD" clId="Web-{BE780B8B-035B-4946-BB3D-91AC664B60E6}" dt="2021-08-15T18:46:49.509" v="157" actId="1076"/>
          <ac:picMkLst>
            <pc:docMk/>
            <pc:sldMk cId="3471368684" sldId="263"/>
            <ac:picMk id="8" creationId="{CFA4AEAB-BFFC-445D-A210-D4D1B1F0FFE3}"/>
          </ac:picMkLst>
        </pc:picChg>
      </pc:sldChg>
      <pc:sldChg chg="addSp delSp modSp modNotes">
        <pc:chgData name="Jun Guo" userId="S::guo.jun1@northeastern.edu::8cb7abf6-7c71-4ac6-9b82-fa8e2c0cbde2" providerId="AD" clId="Web-{BE780B8B-035B-4946-BB3D-91AC664B60E6}" dt="2021-08-15T18:52:07.929" v="226"/>
        <pc:sldMkLst>
          <pc:docMk/>
          <pc:sldMk cId="3792241347" sldId="264"/>
        </pc:sldMkLst>
        <pc:spChg chg="add mod">
          <ac:chgData name="Jun Guo" userId="S::guo.jun1@northeastern.edu::8cb7abf6-7c71-4ac6-9b82-fa8e2c0cbde2" providerId="AD" clId="Web-{BE780B8B-035B-4946-BB3D-91AC664B60E6}" dt="2021-08-15T18:51:04.555" v="192" actId="14100"/>
          <ac:spMkLst>
            <pc:docMk/>
            <pc:sldMk cId="3792241347" sldId="264"/>
            <ac:spMk id="7" creationId="{7D562DA3-2BDA-4E4E-91DD-1EF49B59D35D}"/>
          </ac:spMkLst>
        </pc:spChg>
        <pc:spChg chg="add mod">
          <ac:chgData name="Jun Guo" userId="S::guo.jun1@northeastern.edu::8cb7abf6-7c71-4ac6-9b82-fa8e2c0cbde2" providerId="AD" clId="Web-{BE780B8B-035B-4946-BB3D-91AC664B60E6}" dt="2021-08-15T18:50:23.367" v="189" actId="1076"/>
          <ac:spMkLst>
            <pc:docMk/>
            <pc:sldMk cId="3792241347" sldId="264"/>
            <ac:spMk id="8" creationId="{A66B8B37-C703-40CF-86F1-FA229156254E}"/>
          </ac:spMkLst>
        </pc:spChg>
        <pc:picChg chg="del">
          <ac:chgData name="Jun Guo" userId="S::guo.jun1@northeastern.edu::8cb7abf6-7c71-4ac6-9b82-fa8e2c0cbde2" providerId="AD" clId="Web-{BE780B8B-035B-4946-BB3D-91AC664B60E6}" dt="2021-08-15T18:49:10.743" v="177"/>
          <ac:picMkLst>
            <pc:docMk/>
            <pc:sldMk cId="3792241347" sldId="264"/>
            <ac:picMk id="3" creationId="{90F70861-175D-4CEF-A461-26E1AA4C9F03}"/>
          </ac:picMkLst>
        </pc:picChg>
        <pc:picChg chg="add mod">
          <ac:chgData name="Jun Guo" userId="S::guo.jun1@northeastern.edu::8cb7abf6-7c71-4ac6-9b82-fa8e2c0cbde2" providerId="AD" clId="Web-{BE780B8B-035B-4946-BB3D-91AC664B60E6}" dt="2021-08-15T18:50:08.992" v="186" actId="1076"/>
          <ac:picMkLst>
            <pc:docMk/>
            <pc:sldMk cId="3792241347" sldId="264"/>
            <ac:picMk id="4" creationId="{C9E03D72-4D6B-4DF3-9C47-AAA59FEA976F}"/>
          </ac:picMkLst>
        </pc:picChg>
        <pc:picChg chg="del">
          <ac:chgData name="Jun Guo" userId="S::guo.jun1@northeastern.edu::8cb7abf6-7c71-4ac6-9b82-fa8e2c0cbde2" providerId="AD" clId="Web-{BE780B8B-035B-4946-BB3D-91AC664B60E6}" dt="2021-08-15T18:49:40.633" v="182"/>
          <ac:picMkLst>
            <pc:docMk/>
            <pc:sldMk cId="3792241347" sldId="264"/>
            <ac:picMk id="5" creationId="{196A690A-F5C1-4573-AD1E-84B06E2FA6C6}"/>
          </ac:picMkLst>
        </pc:picChg>
        <pc:picChg chg="add mod">
          <ac:chgData name="Jun Guo" userId="S::guo.jun1@northeastern.edu::8cb7abf6-7c71-4ac6-9b82-fa8e2c0cbde2" providerId="AD" clId="Web-{BE780B8B-035B-4946-BB3D-91AC664B60E6}" dt="2021-08-15T18:50:06.586" v="185" actId="14100"/>
          <ac:picMkLst>
            <pc:docMk/>
            <pc:sldMk cId="3792241347" sldId="264"/>
            <ac:picMk id="6" creationId="{C10AB57B-64BE-4FA2-BF79-2397E4A6CE4D}"/>
          </ac:picMkLst>
        </pc:picChg>
      </pc:sldChg>
      <pc:sldChg chg="addSp delSp modSp">
        <pc:chgData name="Jun Guo" userId="S::guo.jun1@northeastern.edu::8cb7abf6-7c71-4ac6-9b82-fa8e2c0cbde2" providerId="AD" clId="Web-{BE780B8B-035B-4946-BB3D-91AC664B60E6}" dt="2021-08-15T18:55:02.196" v="247" actId="1076"/>
        <pc:sldMkLst>
          <pc:docMk/>
          <pc:sldMk cId="2185709782" sldId="265"/>
        </pc:sldMkLst>
        <pc:spChg chg="add mod">
          <ac:chgData name="Jun Guo" userId="S::guo.jun1@northeastern.edu::8cb7abf6-7c71-4ac6-9b82-fa8e2c0cbde2" providerId="AD" clId="Web-{BE780B8B-035B-4946-BB3D-91AC664B60E6}" dt="2021-08-15T18:54:06.712" v="239" actId="14100"/>
          <ac:spMkLst>
            <pc:docMk/>
            <pc:sldMk cId="2185709782" sldId="265"/>
            <ac:spMk id="7" creationId="{FD1BC4E2-67D4-4E4C-AD37-434B98B64D27}"/>
          </ac:spMkLst>
        </pc:spChg>
        <pc:spChg chg="add mod">
          <ac:chgData name="Jun Guo" userId="S::guo.jun1@northeastern.edu::8cb7abf6-7c71-4ac6-9b82-fa8e2c0cbde2" providerId="AD" clId="Web-{BE780B8B-035B-4946-BB3D-91AC664B60E6}" dt="2021-08-15T18:55:02.196" v="247" actId="1076"/>
          <ac:spMkLst>
            <pc:docMk/>
            <pc:sldMk cId="2185709782" sldId="265"/>
            <ac:spMk id="8" creationId="{B9D66F91-BB26-4CA8-A700-E5C69D3AC434}"/>
          </ac:spMkLst>
        </pc:spChg>
        <pc:picChg chg="del">
          <ac:chgData name="Jun Guo" userId="S::guo.jun1@northeastern.edu::8cb7abf6-7c71-4ac6-9b82-fa8e2c0cbde2" providerId="AD" clId="Web-{BE780B8B-035B-4946-BB3D-91AC664B60E6}" dt="2021-08-15T18:52:09.289" v="227"/>
          <ac:picMkLst>
            <pc:docMk/>
            <pc:sldMk cId="2185709782" sldId="265"/>
            <ac:picMk id="3" creationId="{192455C7-4C24-4E40-9772-FEF85A5CAB56}"/>
          </ac:picMkLst>
        </pc:picChg>
        <pc:picChg chg="del">
          <ac:chgData name="Jun Guo" userId="S::guo.jun1@northeastern.edu::8cb7abf6-7c71-4ac6-9b82-fa8e2c0cbde2" providerId="AD" clId="Web-{BE780B8B-035B-4946-BB3D-91AC664B60E6}" dt="2021-08-15T18:52:10.367" v="228"/>
          <ac:picMkLst>
            <pc:docMk/>
            <pc:sldMk cId="2185709782" sldId="265"/>
            <ac:picMk id="4" creationId="{7E4EBBE7-6462-49DE-BA75-2B4DF788793B}"/>
          </ac:picMkLst>
        </pc:picChg>
        <pc:picChg chg="add mod">
          <ac:chgData name="Jun Guo" userId="S::guo.jun1@northeastern.edu::8cb7abf6-7c71-4ac6-9b82-fa8e2c0cbde2" providerId="AD" clId="Web-{BE780B8B-035B-4946-BB3D-91AC664B60E6}" dt="2021-08-15T18:54:58.852" v="246" actId="1076"/>
          <ac:picMkLst>
            <pc:docMk/>
            <pc:sldMk cId="2185709782" sldId="265"/>
            <ac:picMk id="5" creationId="{CC253A86-D74B-4F17-96B3-472F193381E5}"/>
          </ac:picMkLst>
        </pc:picChg>
        <pc:picChg chg="add mod">
          <ac:chgData name="Jun Guo" userId="S::guo.jun1@northeastern.edu::8cb7abf6-7c71-4ac6-9b82-fa8e2c0cbde2" providerId="AD" clId="Web-{BE780B8B-035B-4946-BB3D-91AC664B60E6}" dt="2021-08-15T18:54:53.618" v="244" actId="14100"/>
          <ac:picMkLst>
            <pc:docMk/>
            <pc:sldMk cId="2185709782" sldId="265"/>
            <ac:picMk id="6" creationId="{5729A4B1-D12C-4934-8BDD-765299A445FD}"/>
          </ac:picMkLst>
        </pc:picChg>
      </pc:sldChg>
      <pc:sldChg chg="addSp delSp modSp">
        <pc:chgData name="Jun Guo" userId="S::guo.jun1@northeastern.edu::8cb7abf6-7c71-4ac6-9b82-fa8e2c0cbde2" providerId="AD" clId="Web-{BE780B8B-035B-4946-BB3D-91AC664B60E6}" dt="2021-08-15T19:12:15.728" v="788" actId="20577"/>
        <pc:sldMkLst>
          <pc:docMk/>
          <pc:sldMk cId="4083280906" sldId="266"/>
        </pc:sldMkLst>
        <pc:spChg chg="mod">
          <ac:chgData name="Jun Guo" userId="S::guo.jun1@northeastern.edu::8cb7abf6-7c71-4ac6-9b82-fa8e2c0cbde2" providerId="AD" clId="Web-{BE780B8B-035B-4946-BB3D-91AC664B60E6}" dt="2021-08-15T19:05:55.615" v="673" actId="20577"/>
          <ac:spMkLst>
            <pc:docMk/>
            <pc:sldMk cId="4083280906" sldId="266"/>
            <ac:spMk id="3" creationId="{751C21F8-4D6D-4CAB-9A42-4BA1F6EC57A5}"/>
          </ac:spMkLst>
        </pc:spChg>
        <pc:spChg chg="add mod">
          <ac:chgData name="Jun Guo" userId="S::guo.jun1@northeastern.edu::8cb7abf6-7c71-4ac6-9b82-fa8e2c0cbde2" providerId="AD" clId="Web-{BE780B8B-035B-4946-BB3D-91AC664B60E6}" dt="2021-08-15T19:09:55.366" v="690" actId="20577"/>
          <ac:spMkLst>
            <pc:docMk/>
            <pc:sldMk cId="4083280906" sldId="266"/>
            <ac:spMk id="8" creationId="{C83AB85D-33AA-4B31-82DB-4B8115A4647B}"/>
          </ac:spMkLst>
        </pc:spChg>
        <pc:spChg chg="add mod">
          <ac:chgData name="Jun Guo" userId="S::guo.jun1@northeastern.edu::8cb7abf6-7c71-4ac6-9b82-fa8e2c0cbde2" providerId="AD" clId="Web-{BE780B8B-035B-4946-BB3D-91AC664B60E6}" dt="2021-08-15T19:12:15.728" v="788" actId="20577"/>
          <ac:spMkLst>
            <pc:docMk/>
            <pc:sldMk cId="4083280906" sldId="266"/>
            <ac:spMk id="9" creationId="{C0BAD180-4CE6-43A8-BEC2-30CD1A08136C}"/>
          </ac:spMkLst>
        </pc:spChg>
        <pc:graphicFrameChg chg="add del">
          <ac:chgData name="Jun Guo" userId="S::guo.jun1@northeastern.edu::8cb7abf6-7c71-4ac6-9b82-fa8e2c0cbde2" providerId="AD" clId="Web-{BE780B8B-035B-4946-BB3D-91AC664B60E6}" dt="2021-08-15T18:56:40.039" v="253"/>
          <ac:graphicFrameMkLst>
            <pc:docMk/>
            <pc:sldMk cId="4083280906" sldId="266"/>
            <ac:graphicFrameMk id="4" creationId="{0D5873C7-B55D-4B6F-BCBE-4823207A9913}"/>
          </ac:graphicFrameMkLst>
        </pc:graphicFrameChg>
        <pc:graphicFrameChg chg="add del mod modGraphic">
          <ac:chgData name="Jun Guo" userId="S::guo.jun1@northeastern.edu::8cb7abf6-7c71-4ac6-9b82-fa8e2c0cbde2" providerId="AD" clId="Web-{BE780B8B-035B-4946-BB3D-91AC664B60E6}" dt="2021-08-15T18:58:18.664" v="258"/>
          <ac:graphicFrameMkLst>
            <pc:docMk/>
            <pc:sldMk cId="4083280906" sldId="266"/>
            <ac:graphicFrameMk id="5" creationId="{0A51D4AA-48E9-47F9-A833-17EBCDFE640F}"/>
          </ac:graphicFrameMkLst>
        </pc:graphicFrameChg>
        <pc:graphicFrameChg chg="add del">
          <ac:chgData name="Jun Guo" userId="S::guo.jun1@northeastern.edu::8cb7abf6-7c71-4ac6-9b82-fa8e2c0cbde2" providerId="AD" clId="Web-{BE780B8B-035B-4946-BB3D-91AC664B60E6}" dt="2021-08-15T18:58:27.445" v="260"/>
          <ac:graphicFrameMkLst>
            <pc:docMk/>
            <pc:sldMk cId="4083280906" sldId="266"/>
            <ac:graphicFrameMk id="6" creationId="{63D9E995-1222-4CFD-9050-E93D7E74F780}"/>
          </ac:graphicFrameMkLst>
        </pc:graphicFrameChg>
        <pc:graphicFrameChg chg="add mod modGraphic">
          <ac:chgData name="Jun Guo" userId="S::guo.jun1@northeastern.edu::8cb7abf6-7c71-4ac6-9b82-fa8e2c0cbde2" providerId="AD" clId="Web-{BE780B8B-035B-4946-BB3D-91AC664B60E6}" dt="2021-08-15T19:05:46.146" v="672"/>
          <ac:graphicFrameMkLst>
            <pc:docMk/>
            <pc:sldMk cId="4083280906" sldId="266"/>
            <ac:graphicFrameMk id="7" creationId="{26445975-5C71-4E7D-A7E4-3DA1ADF04633}"/>
          </ac:graphicFrameMkLst>
        </pc:graphicFrameChg>
      </pc:sldChg>
      <pc:sldChg chg="modSp">
        <pc:chgData name="Jun Guo" userId="S::guo.jun1@northeastern.edu::8cb7abf6-7c71-4ac6-9b82-fa8e2c0cbde2" providerId="AD" clId="Web-{BE780B8B-035B-4946-BB3D-91AC664B60E6}" dt="2021-08-15T18:28:34.149" v="13" actId="1076"/>
        <pc:sldMkLst>
          <pc:docMk/>
          <pc:sldMk cId="479508908" sldId="295"/>
        </pc:sldMkLst>
        <pc:spChg chg="mod">
          <ac:chgData name="Jun Guo" userId="S::guo.jun1@northeastern.edu::8cb7abf6-7c71-4ac6-9b82-fa8e2c0cbde2" providerId="AD" clId="Web-{BE780B8B-035B-4946-BB3D-91AC664B60E6}" dt="2021-08-15T18:28:34.149" v="13" actId="1076"/>
          <ac:spMkLst>
            <pc:docMk/>
            <pc:sldMk cId="479508908" sldId="295"/>
            <ac:spMk id="2" creationId="{59283CE6-C26A-47D0-A584-7F3935AC2731}"/>
          </ac:spMkLst>
        </pc:spChg>
      </pc:sldChg>
    </pc:docChg>
  </pc:docChgLst>
  <pc:docChgLst>
    <pc:chgData name="Jun Guo" userId="S::guo.jun1@northeastern.edu::8cb7abf6-7c71-4ac6-9b82-fa8e2c0cbde2" providerId="AD" clId="Web-{84FE5F6E-B1FD-4F9F-A6F0-CE1CBDF61667}"/>
    <pc:docChg chg="modSld">
      <pc:chgData name="Jun Guo" userId="S::guo.jun1@northeastern.edu::8cb7abf6-7c71-4ac6-9b82-fa8e2c0cbde2" providerId="AD" clId="Web-{84FE5F6E-B1FD-4F9F-A6F0-CE1CBDF61667}" dt="2021-08-17T02:03:28.404" v="13" actId="20577"/>
      <pc:docMkLst>
        <pc:docMk/>
      </pc:docMkLst>
      <pc:sldChg chg="modSp">
        <pc:chgData name="Jun Guo" userId="S::guo.jun1@northeastern.edu::8cb7abf6-7c71-4ac6-9b82-fa8e2c0cbde2" providerId="AD" clId="Web-{84FE5F6E-B1FD-4F9F-A6F0-CE1CBDF61667}" dt="2021-08-17T01:40:19.651" v="2" actId="20577"/>
        <pc:sldMkLst>
          <pc:docMk/>
          <pc:sldMk cId="4022222269" sldId="258"/>
        </pc:sldMkLst>
        <pc:spChg chg="mod">
          <ac:chgData name="Jun Guo" userId="S::guo.jun1@northeastern.edu::8cb7abf6-7c71-4ac6-9b82-fa8e2c0cbde2" providerId="AD" clId="Web-{84FE5F6E-B1FD-4F9F-A6F0-CE1CBDF61667}" dt="2021-08-17T01:40:19.651" v="2" actId="20577"/>
          <ac:spMkLst>
            <pc:docMk/>
            <pc:sldMk cId="4022222269" sldId="258"/>
            <ac:spMk id="5" creationId="{E098EB66-B94A-4198-AA6B-C2E512A1FC44}"/>
          </ac:spMkLst>
        </pc:spChg>
      </pc:sldChg>
      <pc:sldChg chg="modSp">
        <pc:chgData name="Jun Guo" userId="S::guo.jun1@northeastern.edu::8cb7abf6-7c71-4ac6-9b82-fa8e2c0cbde2" providerId="AD" clId="Web-{84FE5F6E-B1FD-4F9F-A6F0-CE1CBDF61667}" dt="2021-08-17T01:44:47.120" v="8" actId="20577"/>
        <pc:sldMkLst>
          <pc:docMk/>
          <pc:sldMk cId="4079561783" sldId="259"/>
        </pc:sldMkLst>
        <pc:spChg chg="mod">
          <ac:chgData name="Jun Guo" userId="S::guo.jun1@northeastern.edu::8cb7abf6-7c71-4ac6-9b82-fa8e2c0cbde2" providerId="AD" clId="Web-{84FE5F6E-B1FD-4F9F-A6F0-CE1CBDF61667}" dt="2021-08-17T01:44:47.120" v="8" actId="20577"/>
          <ac:spMkLst>
            <pc:docMk/>
            <pc:sldMk cId="4079561783" sldId="259"/>
            <ac:spMk id="7" creationId="{5C5655B7-4ACE-4A89-A344-E042AC91C77D}"/>
          </ac:spMkLst>
        </pc:spChg>
      </pc:sldChg>
      <pc:sldChg chg="modSp">
        <pc:chgData name="Jun Guo" userId="S::guo.jun1@northeastern.edu::8cb7abf6-7c71-4ac6-9b82-fa8e2c0cbde2" providerId="AD" clId="Web-{84FE5F6E-B1FD-4F9F-A6F0-CE1CBDF61667}" dt="2021-08-17T02:03:06.701" v="10" actId="20577"/>
        <pc:sldMkLst>
          <pc:docMk/>
          <pc:sldMk cId="2151949205" sldId="262"/>
        </pc:sldMkLst>
        <pc:spChg chg="mod">
          <ac:chgData name="Jun Guo" userId="S::guo.jun1@northeastern.edu::8cb7abf6-7c71-4ac6-9b82-fa8e2c0cbde2" providerId="AD" clId="Web-{84FE5F6E-B1FD-4F9F-A6F0-CE1CBDF61667}" dt="2021-08-17T02:03:06.701" v="10" actId="20577"/>
          <ac:spMkLst>
            <pc:docMk/>
            <pc:sldMk cId="2151949205" sldId="262"/>
            <ac:spMk id="2" creationId="{57E434F2-05B7-4222-98D5-FC052FC5410B}"/>
          </ac:spMkLst>
        </pc:spChg>
      </pc:sldChg>
      <pc:sldChg chg="modSp">
        <pc:chgData name="Jun Guo" userId="S::guo.jun1@northeastern.edu::8cb7abf6-7c71-4ac6-9b82-fa8e2c0cbde2" providerId="AD" clId="Web-{84FE5F6E-B1FD-4F9F-A6F0-CE1CBDF61667}" dt="2021-08-17T02:03:17.107" v="11" actId="20577"/>
        <pc:sldMkLst>
          <pc:docMk/>
          <pc:sldMk cId="3471368684" sldId="263"/>
        </pc:sldMkLst>
        <pc:spChg chg="mod">
          <ac:chgData name="Jun Guo" userId="S::guo.jun1@northeastern.edu::8cb7abf6-7c71-4ac6-9b82-fa8e2c0cbde2" providerId="AD" clId="Web-{84FE5F6E-B1FD-4F9F-A6F0-CE1CBDF61667}" dt="2021-08-17T02:03:17.107" v="11" actId="20577"/>
          <ac:spMkLst>
            <pc:docMk/>
            <pc:sldMk cId="3471368684" sldId="263"/>
            <ac:spMk id="2" creationId="{57E434F2-05B7-4222-98D5-FC052FC5410B}"/>
          </ac:spMkLst>
        </pc:spChg>
      </pc:sldChg>
      <pc:sldChg chg="modSp">
        <pc:chgData name="Jun Guo" userId="S::guo.jun1@northeastern.edu::8cb7abf6-7c71-4ac6-9b82-fa8e2c0cbde2" providerId="AD" clId="Web-{84FE5F6E-B1FD-4F9F-A6F0-CE1CBDF61667}" dt="2021-08-17T02:03:23.764" v="12" actId="20577"/>
        <pc:sldMkLst>
          <pc:docMk/>
          <pc:sldMk cId="3792241347" sldId="264"/>
        </pc:sldMkLst>
        <pc:spChg chg="mod">
          <ac:chgData name="Jun Guo" userId="S::guo.jun1@northeastern.edu::8cb7abf6-7c71-4ac6-9b82-fa8e2c0cbde2" providerId="AD" clId="Web-{84FE5F6E-B1FD-4F9F-A6F0-CE1CBDF61667}" dt="2021-08-17T02:03:23.764" v="12" actId="20577"/>
          <ac:spMkLst>
            <pc:docMk/>
            <pc:sldMk cId="3792241347" sldId="264"/>
            <ac:spMk id="2" creationId="{57E434F2-05B7-4222-98D5-FC052FC5410B}"/>
          </ac:spMkLst>
        </pc:spChg>
      </pc:sldChg>
      <pc:sldChg chg="modSp">
        <pc:chgData name="Jun Guo" userId="S::guo.jun1@northeastern.edu::8cb7abf6-7c71-4ac6-9b82-fa8e2c0cbde2" providerId="AD" clId="Web-{84FE5F6E-B1FD-4F9F-A6F0-CE1CBDF61667}" dt="2021-08-17T02:03:28.404" v="13" actId="20577"/>
        <pc:sldMkLst>
          <pc:docMk/>
          <pc:sldMk cId="2185709782" sldId="265"/>
        </pc:sldMkLst>
        <pc:spChg chg="mod">
          <ac:chgData name="Jun Guo" userId="S::guo.jun1@northeastern.edu::8cb7abf6-7c71-4ac6-9b82-fa8e2c0cbde2" providerId="AD" clId="Web-{84FE5F6E-B1FD-4F9F-A6F0-CE1CBDF61667}" dt="2021-08-17T02:03:28.404" v="13" actId="20577"/>
          <ac:spMkLst>
            <pc:docMk/>
            <pc:sldMk cId="2185709782" sldId="265"/>
            <ac:spMk id="2" creationId="{57E434F2-05B7-4222-98D5-FC052FC5410B}"/>
          </ac:spMkLst>
        </pc:spChg>
      </pc:sldChg>
    </pc:docChg>
  </pc:docChgLst>
  <pc:docChgLst>
    <pc:chgData name="Chenlu Huang" userId="S::huang.chenl@northeastern.edu::c4c19071-b3bc-42d7-a358-d4851f036fc2" providerId="AD" clId="Web-{13281AC5-026E-4A48-B71C-5DD117F87694}"/>
    <pc:docChg chg="addSld modSld sldOrd">
      <pc:chgData name="Chenlu Huang" userId="S::huang.chenl@northeastern.edu::c4c19071-b3bc-42d7-a358-d4851f036fc2" providerId="AD" clId="Web-{13281AC5-026E-4A48-B71C-5DD117F87694}" dt="2021-08-16T19:58:16.987" v="423"/>
      <pc:docMkLst>
        <pc:docMk/>
      </pc:docMkLst>
      <pc:sldChg chg="modNotes">
        <pc:chgData name="Chenlu Huang" userId="S::huang.chenl@northeastern.edu::c4c19071-b3bc-42d7-a358-d4851f036fc2" providerId="AD" clId="Web-{13281AC5-026E-4A48-B71C-5DD117F87694}" dt="2021-08-16T18:58:03.918" v="130"/>
        <pc:sldMkLst>
          <pc:docMk/>
          <pc:sldMk cId="3175214767" sldId="289"/>
        </pc:sldMkLst>
      </pc:sldChg>
      <pc:sldChg chg="addSp delSp modSp modNotes">
        <pc:chgData name="Chenlu Huang" userId="S::huang.chenl@northeastern.edu::c4c19071-b3bc-42d7-a358-d4851f036fc2" providerId="AD" clId="Web-{13281AC5-026E-4A48-B71C-5DD117F87694}" dt="2021-08-16T19:07:22.263" v="301"/>
        <pc:sldMkLst>
          <pc:docMk/>
          <pc:sldMk cId="191739737" sldId="290"/>
        </pc:sldMkLst>
        <pc:spChg chg="mod">
          <ac:chgData name="Chenlu Huang" userId="S::huang.chenl@northeastern.edu::c4c19071-b3bc-42d7-a358-d4851f036fc2" providerId="AD" clId="Web-{13281AC5-026E-4A48-B71C-5DD117F87694}" dt="2021-08-16T19:07:22.263" v="301"/>
          <ac:spMkLst>
            <pc:docMk/>
            <pc:sldMk cId="191739737" sldId="290"/>
            <ac:spMk id="2" creationId="{CA3C26EF-F836-4F4A-AF99-B769612CAD30}"/>
          </ac:spMkLst>
        </pc:spChg>
        <pc:spChg chg="add mod">
          <ac:chgData name="Chenlu Huang" userId="S::huang.chenl@northeastern.edu::c4c19071-b3bc-42d7-a358-d4851f036fc2" providerId="AD" clId="Web-{13281AC5-026E-4A48-B71C-5DD117F87694}" dt="2021-08-16T17:57:51.450" v="111" actId="20577"/>
          <ac:spMkLst>
            <pc:docMk/>
            <pc:sldMk cId="191739737" sldId="290"/>
            <ac:spMk id="3" creationId="{9656271D-B9E8-4FFE-A9F7-47FCEED7B4E4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07:22.263" v="301"/>
          <ac:spMkLst>
            <pc:docMk/>
            <pc:sldMk cId="191739737" sldId="290"/>
            <ac:spMk id="6" creationId="{16F9E488-0718-4E1E-9D12-26779F606252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07:22.263" v="301"/>
          <ac:spMkLst>
            <pc:docMk/>
            <pc:sldMk cId="191739737" sldId="290"/>
            <ac:spMk id="7" creationId="{CE708407-D01D-4E57-8998-FF799DBC3788}"/>
          </ac:spMkLst>
        </pc:spChg>
        <pc:spChg chg="add">
          <ac:chgData name="Chenlu Huang" userId="S::huang.chenl@northeastern.edu::c4c19071-b3bc-42d7-a358-d4851f036fc2" providerId="AD" clId="Web-{13281AC5-026E-4A48-B71C-5DD117F87694}" dt="2021-08-16T19:07:22.263" v="301"/>
          <ac:spMkLst>
            <pc:docMk/>
            <pc:sldMk cId="191739737" sldId="290"/>
            <ac:spMk id="20" creationId="{ADF2AA3E-C714-4E8D-9F46-9E6FFF7FBA36}"/>
          </ac:spMkLst>
        </pc:spChg>
        <pc:grpChg chg="del">
          <ac:chgData name="Chenlu Huang" userId="S::huang.chenl@northeastern.edu::c4c19071-b3bc-42d7-a358-d4851f036fc2" providerId="AD" clId="Web-{13281AC5-026E-4A48-B71C-5DD117F87694}" dt="2021-08-16T19:07:22.263" v="301"/>
          <ac:grpSpMkLst>
            <pc:docMk/>
            <pc:sldMk cId="191739737" sldId="290"/>
            <ac:grpSpMk id="8" creationId="{7F963B07-5C9E-478C-A53E-B6F5B4A78933}"/>
          </ac:grpSpMkLst>
        </pc:grpChg>
        <pc:graphicFrameChg chg="mod ord modGraphic">
          <ac:chgData name="Chenlu Huang" userId="S::huang.chenl@northeastern.edu::c4c19071-b3bc-42d7-a358-d4851f036fc2" providerId="AD" clId="Web-{13281AC5-026E-4A48-B71C-5DD117F87694}" dt="2021-08-16T19:07:22.263" v="301"/>
          <ac:graphicFrameMkLst>
            <pc:docMk/>
            <pc:sldMk cId="191739737" sldId="290"/>
            <ac:graphicFrameMk id="4" creationId="{877E043B-32C6-47A8-81C2-62F2AC374C22}"/>
          </ac:graphicFrameMkLst>
        </pc:graphicFrameChg>
      </pc:sldChg>
      <pc:sldChg chg="modSp">
        <pc:chgData name="Chenlu Huang" userId="S::huang.chenl@northeastern.edu::c4c19071-b3bc-42d7-a358-d4851f036fc2" providerId="AD" clId="Web-{13281AC5-026E-4A48-B71C-5DD117F87694}" dt="2021-08-16T17:54:20.529" v="110"/>
        <pc:sldMkLst>
          <pc:docMk/>
          <pc:sldMk cId="1846625066" sldId="291"/>
        </pc:sldMkLst>
        <pc:graphicFrameChg chg="mod modGraphic">
          <ac:chgData name="Chenlu Huang" userId="S::huang.chenl@northeastern.edu::c4c19071-b3bc-42d7-a358-d4851f036fc2" providerId="AD" clId="Web-{13281AC5-026E-4A48-B71C-5DD117F87694}" dt="2021-08-16T17:54:20.529" v="110"/>
          <ac:graphicFrameMkLst>
            <pc:docMk/>
            <pc:sldMk cId="1846625066" sldId="291"/>
            <ac:graphicFrameMk id="5" creationId="{06596C02-140B-48DC-BECC-EAC499F8F665}"/>
          </ac:graphicFrameMkLst>
        </pc:graphicFrameChg>
      </pc:sldChg>
      <pc:sldChg chg="addSp delSp modSp">
        <pc:chgData name="Chenlu Huang" userId="S::huang.chenl@northeastern.edu::c4c19071-b3bc-42d7-a358-d4851f036fc2" providerId="AD" clId="Web-{13281AC5-026E-4A48-B71C-5DD117F87694}" dt="2021-08-16T19:06:39.763" v="299"/>
        <pc:sldMkLst>
          <pc:docMk/>
          <pc:sldMk cId="2642286784" sldId="292"/>
        </pc:sldMkLst>
        <pc:spChg chg="mod">
          <ac:chgData name="Chenlu Huang" userId="S::huang.chenl@northeastern.edu::c4c19071-b3bc-42d7-a358-d4851f036fc2" providerId="AD" clId="Web-{13281AC5-026E-4A48-B71C-5DD117F87694}" dt="2021-08-16T19:06:39.747" v="298"/>
          <ac:spMkLst>
            <pc:docMk/>
            <pc:sldMk cId="2642286784" sldId="292"/>
            <ac:spMk id="2" creationId="{63E28959-F97E-470F-93F6-71C15DE8D0B6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06:21.482" v="295"/>
          <ac:spMkLst>
            <pc:docMk/>
            <pc:sldMk cId="2642286784" sldId="292"/>
            <ac:spMk id="73" creationId="{823AC064-BC96-4F32-8AE1-B2FD38754823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6:39.763" v="299"/>
          <ac:spMkLst>
            <pc:docMk/>
            <pc:sldMk cId="2642286784" sldId="292"/>
            <ac:spMk id="77" creationId="{1707FC24-6981-43D9-B525-C7832BA22463}"/>
          </ac:spMkLst>
        </pc:spChg>
        <pc:spChg chg="add">
          <ac:chgData name="Chenlu Huang" userId="S::huang.chenl@northeastern.edu::c4c19071-b3bc-42d7-a358-d4851f036fc2" providerId="AD" clId="Web-{13281AC5-026E-4A48-B71C-5DD117F87694}" dt="2021-08-16T19:06:39.763" v="299"/>
          <ac:spMkLst>
            <pc:docMk/>
            <pc:sldMk cId="2642286784" sldId="292"/>
            <ac:spMk id="79" creationId="{1707FC24-6981-43D9-B525-C7832BA22463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6:39.747" v="298"/>
          <ac:spMkLst>
            <pc:docMk/>
            <pc:sldMk cId="2642286784" sldId="292"/>
            <ac:spMk id="82" creationId="{AB45A142-4255-493C-8284-5D566C121B10}"/>
          </ac:spMkLst>
        </pc:spChg>
        <pc:picChg chg="del">
          <ac:chgData name="Chenlu Huang" userId="S::huang.chenl@northeastern.edu::c4c19071-b3bc-42d7-a358-d4851f036fc2" providerId="AD" clId="Web-{13281AC5-026E-4A48-B71C-5DD117F87694}" dt="2021-08-16T19:05:42.435" v="285"/>
          <ac:picMkLst>
            <pc:docMk/>
            <pc:sldMk cId="2642286784" sldId="292"/>
            <ac:picMk id="6" creationId="{88E910B8-53C4-40E9-B3FB-00C0308B63FA}"/>
          </ac:picMkLst>
        </pc:picChg>
        <pc:picChg chg="mod">
          <ac:chgData name="Chenlu Huang" userId="S::huang.chenl@northeastern.edu::c4c19071-b3bc-42d7-a358-d4851f036fc2" providerId="AD" clId="Web-{13281AC5-026E-4A48-B71C-5DD117F87694}" dt="2021-08-16T19:06:21.482" v="295"/>
          <ac:picMkLst>
            <pc:docMk/>
            <pc:sldMk cId="2642286784" sldId="292"/>
            <ac:picMk id="21" creationId="{3103DE32-FCA3-4C16-A262-B778D2D057A2}"/>
          </ac:picMkLst>
        </pc:picChg>
        <pc:cxnChg chg="del">
          <ac:chgData name="Chenlu Huang" userId="S::huang.chenl@northeastern.edu::c4c19071-b3bc-42d7-a358-d4851f036fc2" providerId="AD" clId="Web-{13281AC5-026E-4A48-B71C-5DD117F87694}" dt="2021-08-16T19:06:21.482" v="295"/>
          <ac:cxnSpMkLst>
            <pc:docMk/>
            <pc:sldMk cId="2642286784" sldId="292"/>
            <ac:cxnSpMk id="74" creationId="{7E7C77BC-7138-40B1-A15B-20F57A494629}"/>
          </ac:cxnSpMkLst>
        </pc:cxnChg>
        <pc:cxnChg chg="del">
          <ac:chgData name="Chenlu Huang" userId="S::huang.chenl@northeastern.edu::c4c19071-b3bc-42d7-a358-d4851f036fc2" providerId="AD" clId="Web-{13281AC5-026E-4A48-B71C-5DD117F87694}" dt="2021-08-16T19:06:21.482" v="295"/>
          <ac:cxnSpMkLst>
            <pc:docMk/>
            <pc:sldMk cId="2642286784" sldId="292"/>
            <ac:cxnSpMk id="75" creationId="{DB146403-F3D6-484B-B2ED-97F9565D0370}"/>
          </ac:cxnSpMkLst>
        </pc:cxnChg>
        <pc:cxnChg chg="add del">
          <ac:chgData name="Chenlu Huang" userId="S::huang.chenl@northeastern.edu::c4c19071-b3bc-42d7-a358-d4851f036fc2" providerId="AD" clId="Web-{13281AC5-026E-4A48-B71C-5DD117F87694}" dt="2021-08-16T19:06:39.747" v="298"/>
          <ac:cxnSpMkLst>
            <pc:docMk/>
            <pc:sldMk cId="2642286784" sldId="292"/>
            <ac:cxnSpMk id="84" creationId="{38FB9660-F42F-4313-BBC4-47C007FE484C}"/>
          </ac:cxnSpMkLst>
        </pc:cxnChg>
      </pc:sldChg>
      <pc:sldChg chg="addSp delSp modSp addAnim">
        <pc:chgData name="Chenlu Huang" userId="S::huang.chenl@northeastern.edu::c4c19071-b3bc-42d7-a358-d4851f036fc2" providerId="AD" clId="Web-{13281AC5-026E-4A48-B71C-5DD117F87694}" dt="2021-08-16T19:52:24.596" v="414" actId="20577"/>
        <pc:sldMkLst>
          <pc:docMk/>
          <pc:sldMk cId="4259283563" sldId="293"/>
        </pc:sldMkLst>
        <pc:spChg chg="mod">
          <ac:chgData name="Chenlu Huang" userId="S::huang.chenl@northeastern.edu::c4c19071-b3bc-42d7-a358-d4851f036fc2" providerId="AD" clId="Web-{13281AC5-026E-4A48-B71C-5DD117F87694}" dt="2021-08-16T19:52:24.596" v="414" actId="20577"/>
          <ac:spMkLst>
            <pc:docMk/>
            <pc:sldMk cId="4259283563" sldId="293"/>
            <ac:spMk id="2" creationId="{29F12EBD-2961-4E2F-965E-7CF24EE026B2}"/>
          </ac:spMkLst>
        </pc:spChg>
        <pc:spChg chg="add del mod">
          <ac:chgData name="Chenlu Huang" userId="S::huang.chenl@northeastern.edu::c4c19071-b3bc-42d7-a358-d4851f036fc2" providerId="AD" clId="Web-{13281AC5-026E-4A48-B71C-5DD117F87694}" dt="2021-08-16T19:02:19.028" v="258"/>
          <ac:spMkLst>
            <pc:docMk/>
            <pc:sldMk cId="4259283563" sldId="293"/>
            <ac:spMk id="4" creationId="{1AA12E0F-0596-48B5-A551-4EFE7532BEA8}"/>
          </ac:spMkLst>
        </pc:spChg>
        <pc:spChg chg="add">
          <ac:chgData name="Chenlu Huang" userId="S::huang.chenl@northeastern.edu::c4c19071-b3bc-42d7-a358-d4851f036fc2" providerId="AD" clId="Web-{13281AC5-026E-4A48-B71C-5DD117F87694}" dt="2021-08-16T19:02:56.184" v="265"/>
          <ac:spMkLst>
            <pc:docMk/>
            <pc:sldMk cId="4259283563" sldId="293"/>
            <ac:spMk id="27" creationId="{E49CC64F-7275-4E33-961B-0C5CDC439875}"/>
          </ac:spMkLst>
        </pc:spChg>
        <pc:picChg chg="del">
          <ac:chgData name="Chenlu Huang" userId="S::huang.chenl@northeastern.edu::c4c19071-b3bc-42d7-a358-d4851f036fc2" providerId="AD" clId="Web-{13281AC5-026E-4A48-B71C-5DD117F87694}" dt="2021-08-16T19:01:58.591" v="256"/>
          <ac:picMkLst>
            <pc:docMk/>
            <pc:sldMk cId="4259283563" sldId="293"/>
            <ac:picMk id="8" creationId="{66E5E592-DE4F-4DE7-8C20-2759D6F05DCE}"/>
          </ac:picMkLst>
        </pc:picChg>
        <pc:picChg chg="mod">
          <ac:chgData name="Chenlu Huang" userId="S::huang.chenl@northeastern.edu::c4c19071-b3bc-42d7-a358-d4851f036fc2" providerId="AD" clId="Web-{13281AC5-026E-4A48-B71C-5DD117F87694}" dt="2021-08-16T19:02:56.184" v="265"/>
          <ac:picMkLst>
            <pc:docMk/>
            <pc:sldMk cId="4259283563" sldId="293"/>
            <ac:picMk id="9" creationId="{3BA69D92-BC94-4EC7-89A3-4DCEC5C09010}"/>
          </ac:picMkLst>
        </pc:picChg>
        <pc:picChg chg="del">
          <ac:chgData name="Chenlu Huang" userId="S::huang.chenl@northeastern.edu::c4c19071-b3bc-42d7-a358-d4851f036fc2" providerId="AD" clId="Web-{13281AC5-026E-4A48-B71C-5DD117F87694}" dt="2021-08-16T19:01:39.309" v="252"/>
          <ac:picMkLst>
            <pc:docMk/>
            <pc:sldMk cId="4259283563" sldId="293"/>
            <ac:picMk id="10" creationId="{64D42507-6630-4132-9BCC-67C063CB4AEE}"/>
          </ac:picMkLst>
        </pc:picChg>
        <pc:cxnChg chg="del">
          <ac:chgData name="Chenlu Huang" userId="S::huang.chenl@northeastern.edu::c4c19071-b3bc-42d7-a358-d4851f036fc2" providerId="AD" clId="Web-{13281AC5-026E-4A48-B71C-5DD117F87694}" dt="2021-08-16T19:02:56.184" v="265"/>
          <ac:cxnSpMkLst>
            <pc:docMk/>
            <pc:sldMk cId="4259283563" sldId="293"/>
            <ac:cxnSpMk id="18" creationId="{C800968E-0A99-46C4-A9B2-6A63AC66F4B0}"/>
          </ac:cxnSpMkLst>
        </pc:cxnChg>
        <pc:cxnChg chg="del">
          <ac:chgData name="Chenlu Huang" userId="S::huang.chenl@northeastern.edu::c4c19071-b3bc-42d7-a358-d4851f036fc2" providerId="AD" clId="Web-{13281AC5-026E-4A48-B71C-5DD117F87694}" dt="2021-08-16T19:02:56.184" v="265"/>
          <ac:cxnSpMkLst>
            <pc:docMk/>
            <pc:sldMk cId="4259283563" sldId="293"/>
            <ac:cxnSpMk id="20" creationId="{0627B73E-D784-4780-AA33-DCDFE7DA16ED}"/>
          </ac:cxnSpMkLst>
        </pc:cxnChg>
        <pc:cxnChg chg="del">
          <ac:chgData name="Chenlu Huang" userId="S::huang.chenl@northeastern.edu::c4c19071-b3bc-42d7-a358-d4851f036fc2" providerId="AD" clId="Web-{13281AC5-026E-4A48-B71C-5DD117F87694}" dt="2021-08-16T19:02:56.184" v="265"/>
          <ac:cxnSpMkLst>
            <pc:docMk/>
            <pc:sldMk cId="4259283563" sldId="293"/>
            <ac:cxnSpMk id="22" creationId="{EBAD6A72-88E8-42F7-88B9-CAF744536BE4}"/>
          </ac:cxnSpMkLst>
        </pc:cxnChg>
      </pc:sldChg>
      <pc:sldChg chg="addSp delSp modSp mod setBg setClrOvrMap">
        <pc:chgData name="Chenlu Huang" userId="S::huang.chenl@northeastern.edu::c4c19071-b3bc-42d7-a358-d4851f036fc2" providerId="AD" clId="Web-{13281AC5-026E-4A48-B71C-5DD117F87694}" dt="2021-08-16T19:58:16.987" v="423"/>
        <pc:sldMkLst>
          <pc:docMk/>
          <pc:sldMk cId="2414382203" sldId="294"/>
        </pc:sldMkLst>
        <pc:spChg chg="mod">
          <ac:chgData name="Chenlu Huang" userId="S::huang.chenl@northeastern.edu::c4c19071-b3bc-42d7-a358-d4851f036fc2" providerId="AD" clId="Web-{13281AC5-026E-4A48-B71C-5DD117F87694}" dt="2021-08-16T19:58:16.987" v="423"/>
          <ac:spMkLst>
            <pc:docMk/>
            <pc:sldMk cId="2414382203" sldId="294"/>
            <ac:spMk id="2" creationId="{29F12EBD-2961-4E2F-965E-7CF24EE026B2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57:29.377" v="417"/>
          <ac:spMkLst>
            <pc:docMk/>
            <pc:sldMk cId="2414382203" sldId="294"/>
            <ac:spMk id="8" creationId="{16F9E488-0718-4E1E-9D12-26779F606252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57:29.377" v="417"/>
          <ac:spMkLst>
            <pc:docMk/>
            <pc:sldMk cId="2414382203" sldId="294"/>
            <ac:spMk id="10" creationId="{CE708407-D01D-4E57-8998-FF799DBC3788}"/>
          </ac:spMkLst>
        </pc:spChg>
        <pc:spChg chg="add del mod">
          <ac:chgData name="Chenlu Huang" userId="S::huang.chenl@northeastern.edu::c4c19071-b3bc-42d7-a358-d4851f036fc2" providerId="AD" clId="Web-{13281AC5-026E-4A48-B71C-5DD117F87694}" dt="2021-08-16T19:57:36.955" v="419"/>
          <ac:spMkLst>
            <pc:docMk/>
            <pc:sldMk cId="2414382203" sldId="294"/>
            <ac:spMk id="18" creationId="{BC585D69-F755-4A8C-AD81-4DE286D4A387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58:04.721" v="422"/>
          <ac:spMkLst>
            <pc:docMk/>
            <pc:sldMk cId="2414382203" sldId="294"/>
            <ac:spMk id="21" creationId="{4F74D28C-3268-4E35-8EE1-D92CB4A85A7D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58:04.721" v="422"/>
          <ac:spMkLst>
            <pc:docMk/>
            <pc:sldMk cId="2414382203" sldId="294"/>
            <ac:spMk id="23" creationId="{58D44E42-C462-4105-BC86-FE75B4E3C4AF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58:16.987" v="423"/>
          <ac:spMkLst>
            <pc:docMk/>
            <pc:sldMk cId="2414382203" sldId="294"/>
            <ac:spMk id="25" creationId="{16F9E488-0718-4E1E-9D12-26779F606252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58:16.987" v="423"/>
          <ac:spMkLst>
            <pc:docMk/>
            <pc:sldMk cId="2414382203" sldId="294"/>
            <ac:spMk id="26" creationId="{CE708407-D01D-4E57-8998-FF799DBC3788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58:04.705" v="421"/>
          <ac:spMkLst>
            <pc:docMk/>
            <pc:sldMk cId="2414382203" sldId="294"/>
            <ac:spMk id="28" creationId="{1DB7C82F-AB7E-4F0C-B829-FA1B9C415180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58:04.705" v="421"/>
          <ac:spMkLst>
            <pc:docMk/>
            <pc:sldMk cId="2414382203" sldId="294"/>
            <ac:spMk id="30" creationId="{F55FFF17-D3D5-4F58-BA56-54EA901CE038}"/>
          </ac:spMkLst>
        </pc:spChg>
        <pc:spChg chg="add">
          <ac:chgData name="Chenlu Huang" userId="S::huang.chenl@northeastern.edu::c4c19071-b3bc-42d7-a358-d4851f036fc2" providerId="AD" clId="Web-{13281AC5-026E-4A48-B71C-5DD117F87694}" dt="2021-08-16T19:58:16.987" v="423"/>
          <ac:spMkLst>
            <pc:docMk/>
            <pc:sldMk cId="2414382203" sldId="294"/>
            <ac:spMk id="39" creationId="{1707FC24-6981-43D9-B525-C7832BA22463}"/>
          </ac:spMkLst>
        </pc:spChg>
        <pc:grpChg chg="del">
          <ac:chgData name="Chenlu Huang" userId="S::huang.chenl@northeastern.edu::c4c19071-b3bc-42d7-a358-d4851f036fc2" providerId="AD" clId="Web-{13281AC5-026E-4A48-B71C-5DD117F87694}" dt="2021-08-16T19:57:29.377" v="417"/>
          <ac:grpSpMkLst>
            <pc:docMk/>
            <pc:sldMk cId="2414382203" sldId="294"/>
            <ac:grpSpMk id="12" creationId="{7F963B07-5C9E-478C-A53E-B6F5B4A78933}"/>
          </ac:grpSpMkLst>
        </pc:grpChg>
        <pc:grpChg chg="add del">
          <ac:chgData name="Chenlu Huang" userId="S::huang.chenl@northeastern.edu::c4c19071-b3bc-42d7-a358-d4851f036fc2" providerId="AD" clId="Web-{13281AC5-026E-4A48-B71C-5DD117F87694}" dt="2021-08-16T19:58:16.987" v="423"/>
          <ac:grpSpMkLst>
            <pc:docMk/>
            <pc:sldMk cId="2414382203" sldId="294"/>
            <ac:grpSpMk id="32" creationId="{7F963B07-5C9E-478C-A53E-B6F5B4A78933}"/>
          </ac:grpSpMkLst>
        </pc:grpChg>
        <pc:picChg chg="mod">
          <ac:chgData name="Chenlu Huang" userId="S::huang.chenl@northeastern.edu::c4c19071-b3bc-42d7-a358-d4851f036fc2" providerId="AD" clId="Web-{13281AC5-026E-4A48-B71C-5DD117F87694}" dt="2021-08-16T19:58:16.987" v="423"/>
          <ac:picMkLst>
            <pc:docMk/>
            <pc:sldMk cId="2414382203" sldId="294"/>
            <ac:picMk id="3" creationId="{E4B73BDC-D787-4712-8AFF-04819A0F0B6A}"/>
          </ac:picMkLst>
        </pc:picChg>
      </pc:sldChg>
      <pc:sldChg chg="delSp modSp">
        <pc:chgData name="Chenlu Huang" userId="S::huang.chenl@northeastern.edu::c4c19071-b3bc-42d7-a358-d4851f036fc2" providerId="AD" clId="Web-{13281AC5-026E-4A48-B71C-5DD117F87694}" dt="2021-08-16T19:57:06.205" v="415"/>
        <pc:sldMkLst>
          <pc:docMk/>
          <pc:sldMk cId="3000370423" sldId="298"/>
        </pc:sldMkLst>
        <pc:spChg chg="mod">
          <ac:chgData name="Chenlu Huang" userId="S::huang.chenl@northeastern.edu::c4c19071-b3bc-42d7-a358-d4851f036fc2" providerId="AD" clId="Web-{13281AC5-026E-4A48-B71C-5DD117F87694}" dt="2021-08-16T19:57:06.205" v="415"/>
          <ac:spMkLst>
            <pc:docMk/>
            <pc:sldMk cId="3000370423" sldId="298"/>
            <ac:spMk id="2" creationId="{812676FA-651C-43B3-9500-020DAFB1F18D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57:06.205" v="415"/>
          <ac:spMkLst>
            <pc:docMk/>
            <pc:sldMk cId="3000370423" sldId="298"/>
            <ac:spMk id="19" creationId="{9A3CA90C-1E2D-47D6-A973-C4AD9E63CECE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57:06.205" v="415"/>
          <ac:spMkLst>
            <pc:docMk/>
            <pc:sldMk cId="3000370423" sldId="298"/>
            <ac:spMk id="22" creationId="{33CD251C-A887-4D2F-925B-FC097198538B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57:06.205" v="415"/>
          <ac:spMkLst>
            <pc:docMk/>
            <pc:sldMk cId="3000370423" sldId="298"/>
            <ac:spMk id="24" creationId="{3B2069EE-A08E-44F0-B3F9-3CF8CC2DCAD5}"/>
          </ac:spMkLst>
        </pc:spChg>
        <pc:grpChg chg="del">
          <ac:chgData name="Chenlu Huang" userId="S::huang.chenl@northeastern.edu::c4c19071-b3bc-42d7-a358-d4851f036fc2" providerId="AD" clId="Web-{13281AC5-026E-4A48-B71C-5DD117F87694}" dt="2021-08-16T19:57:06.205" v="415"/>
          <ac:grpSpMkLst>
            <pc:docMk/>
            <pc:sldMk cId="3000370423" sldId="298"/>
            <ac:grpSpMk id="26" creationId="{9C6E8597-0CCE-4A8A-9326-AA52691A1C81}"/>
          </ac:grpSpMkLst>
        </pc:grpChg>
        <pc:picChg chg="del">
          <ac:chgData name="Chenlu Huang" userId="S::huang.chenl@northeastern.edu::c4c19071-b3bc-42d7-a358-d4851f036fc2" providerId="AD" clId="Web-{13281AC5-026E-4A48-B71C-5DD117F87694}" dt="2021-08-16T19:49:18.361" v="303"/>
          <ac:picMkLst>
            <pc:docMk/>
            <pc:sldMk cId="3000370423" sldId="298"/>
            <ac:picMk id="3" creationId="{F4DF75BE-ADE5-4D04-BE80-CF9D7ED91823}"/>
          </ac:picMkLst>
        </pc:picChg>
        <pc:picChg chg="mod">
          <ac:chgData name="Chenlu Huang" userId="S::huang.chenl@northeastern.edu::c4c19071-b3bc-42d7-a358-d4851f036fc2" providerId="AD" clId="Web-{13281AC5-026E-4A48-B71C-5DD117F87694}" dt="2021-08-16T19:57:06.205" v="415"/>
          <ac:picMkLst>
            <pc:docMk/>
            <pc:sldMk cId="3000370423" sldId="298"/>
            <ac:picMk id="7" creationId="{E52D50F8-1B8E-45B1-B3DA-4099F5F2248D}"/>
          </ac:picMkLst>
        </pc:picChg>
      </pc:sldChg>
      <pc:sldChg chg="addSp delSp modSp new mod ord setBg addAnim delAnim setClrOvrMap">
        <pc:chgData name="Chenlu Huang" userId="S::huang.chenl@northeastern.edu::c4c19071-b3bc-42d7-a358-d4851f036fc2" providerId="AD" clId="Web-{13281AC5-026E-4A48-B71C-5DD117F87694}" dt="2021-08-16T19:51:31.549" v="391" actId="20577"/>
        <pc:sldMkLst>
          <pc:docMk/>
          <pc:sldMk cId="1067483056" sldId="300"/>
        </pc:sldMkLst>
        <pc:spChg chg="mod">
          <ac:chgData name="Chenlu Huang" userId="S::huang.chenl@northeastern.edu::c4c19071-b3bc-42d7-a358-d4851f036fc2" providerId="AD" clId="Web-{13281AC5-026E-4A48-B71C-5DD117F87694}" dt="2021-08-16T19:51:31.549" v="391" actId="20577"/>
          <ac:spMkLst>
            <pc:docMk/>
            <pc:sldMk cId="1067483056" sldId="300"/>
            <ac:spMk id="2" creationId="{AAA1663B-0B5D-4D65-81E7-763E51418D81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01:41.888" v="253"/>
          <ac:spMkLst>
            <pc:docMk/>
            <pc:sldMk cId="1067483056" sldId="300"/>
            <ac:spMk id="3" creationId="{18E1A084-D004-46DA-A217-1AAAA67AFB43}"/>
          </ac:spMkLst>
        </pc:spChg>
        <pc:spChg chg="add del mod">
          <ac:chgData name="Chenlu Huang" userId="S::huang.chenl@northeastern.edu::c4c19071-b3bc-42d7-a358-d4851f036fc2" providerId="AD" clId="Web-{13281AC5-026E-4A48-B71C-5DD117F87694}" dt="2021-08-16T19:03:20.216" v="269"/>
          <ac:spMkLst>
            <pc:docMk/>
            <pc:sldMk cId="1067483056" sldId="300"/>
            <ac:spMk id="8" creationId="{12AB6DB9-F195-46BF-AEAE-3B5DCF08E55E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4:01.919" v="276"/>
          <ac:spMkLst>
            <pc:docMk/>
            <pc:sldMk cId="1067483056" sldId="300"/>
            <ac:spMk id="11" creationId="{9B76D444-2756-434F-AE61-96D69830C13E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4:01.919" v="276"/>
          <ac:spMkLst>
            <pc:docMk/>
            <pc:sldMk cId="1067483056" sldId="300"/>
            <ac:spMk id="13" creationId="{0AF80B57-54E2-4D01-8731-3F38B0C56C95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4:01.903" v="275"/>
          <ac:spMkLst>
            <pc:docMk/>
            <pc:sldMk cId="1067483056" sldId="300"/>
            <ac:spMk id="15" creationId="{1DB7C82F-AB7E-4F0C-B829-FA1B9C415180}"/>
          </ac:spMkLst>
        </pc:spChg>
        <pc:spChg chg="add">
          <ac:chgData name="Chenlu Huang" userId="S::huang.chenl@northeastern.edu::c4c19071-b3bc-42d7-a358-d4851f036fc2" providerId="AD" clId="Web-{13281AC5-026E-4A48-B71C-5DD117F87694}" dt="2021-08-16T19:04:01.919" v="276"/>
          <ac:spMkLst>
            <pc:docMk/>
            <pc:sldMk cId="1067483056" sldId="300"/>
            <ac:spMk id="16" creationId="{E49CC64F-7275-4E33-961B-0C5CDC439875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3:57.841" v="273"/>
          <ac:spMkLst>
            <pc:docMk/>
            <pc:sldMk cId="1067483056" sldId="300"/>
            <ac:spMk id="18" creationId="{E49CC64F-7275-4E33-961B-0C5CDC439875}"/>
          </ac:spMkLst>
        </pc:spChg>
        <pc:picChg chg="add mod ord">
          <ac:chgData name="Chenlu Huang" userId="S::huang.chenl@northeastern.edu::c4c19071-b3bc-42d7-a358-d4851f036fc2" providerId="AD" clId="Web-{13281AC5-026E-4A48-B71C-5DD117F87694}" dt="2021-08-16T19:04:01.919" v="276"/>
          <ac:picMkLst>
            <pc:docMk/>
            <pc:sldMk cId="1067483056" sldId="300"/>
            <ac:picMk id="4" creationId="{115F5E29-910B-4CC1-A77E-A2F9D9D679B9}"/>
          </ac:picMkLst>
        </pc:picChg>
      </pc:sldChg>
      <pc:sldChg chg="addSp delSp modSp new mod setBg addAnim setClrOvrMap">
        <pc:chgData name="Chenlu Huang" userId="S::huang.chenl@northeastern.edu::c4c19071-b3bc-42d7-a358-d4851f036fc2" providerId="AD" clId="Web-{13281AC5-026E-4A48-B71C-5DD117F87694}" dt="2021-08-16T19:51:50.033" v="401" actId="20577"/>
        <pc:sldMkLst>
          <pc:docMk/>
          <pc:sldMk cId="1952560869" sldId="301"/>
        </pc:sldMkLst>
        <pc:spChg chg="mod">
          <ac:chgData name="Chenlu Huang" userId="S::huang.chenl@northeastern.edu::c4c19071-b3bc-42d7-a358-d4851f036fc2" providerId="AD" clId="Web-{13281AC5-026E-4A48-B71C-5DD117F87694}" dt="2021-08-16T19:51:50.033" v="401" actId="20577"/>
          <ac:spMkLst>
            <pc:docMk/>
            <pc:sldMk cId="1952560869" sldId="301"/>
            <ac:spMk id="2" creationId="{73D5414B-899F-4F42-B93E-EDE55CCAC4E3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02:01.888" v="257"/>
          <ac:spMkLst>
            <pc:docMk/>
            <pc:sldMk cId="1952560869" sldId="301"/>
            <ac:spMk id="3" creationId="{FB3590A2-33A0-49EF-B274-E2268C1648CC}"/>
          </ac:spMkLst>
        </pc:spChg>
        <pc:spChg chg="add del mod">
          <ac:chgData name="Chenlu Huang" userId="S::huang.chenl@northeastern.edu::c4c19071-b3bc-42d7-a358-d4851f036fc2" providerId="AD" clId="Web-{13281AC5-026E-4A48-B71C-5DD117F87694}" dt="2021-08-16T19:04:25.982" v="280"/>
          <ac:spMkLst>
            <pc:docMk/>
            <pc:sldMk cId="1952560869" sldId="301"/>
            <ac:spMk id="8" creationId="{BE00C5FE-E686-4583-98AC-9994222DD228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4:32.825" v="281"/>
          <ac:spMkLst>
            <pc:docMk/>
            <pc:sldMk cId="1952560869" sldId="301"/>
            <ac:spMk id="11" creationId="{4F74D28C-3268-4E35-8EE1-D92CB4A85A7D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4:32.825" v="281"/>
          <ac:spMkLst>
            <pc:docMk/>
            <pc:sldMk cId="1952560869" sldId="301"/>
            <ac:spMk id="13" creationId="{58D44E42-C462-4105-BC86-FE75B4E3C4AF}"/>
          </ac:spMkLst>
        </pc:spChg>
        <pc:spChg chg="add">
          <ac:chgData name="Chenlu Huang" userId="S::huang.chenl@northeastern.edu::c4c19071-b3bc-42d7-a358-d4851f036fc2" providerId="AD" clId="Web-{13281AC5-026E-4A48-B71C-5DD117F87694}" dt="2021-08-16T19:04:32.825" v="281"/>
          <ac:spMkLst>
            <pc:docMk/>
            <pc:sldMk cId="1952560869" sldId="301"/>
            <ac:spMk id="18" creationId="{1DB7C82F-AB7E-4F0C-B829-FA1B9C415180}"/>
          </ac:spMkLst>
        </pc:spChg>
        <pc:picChg chg="add mod ord">
          <ac:chgData name="Chenlu Huang" userId="S::huang.chenl@northeastern.edu::c4c19071-b3bc-42d7-a358-d4851f036fc2" providerId="AD" clId="Web-{13281AC5-026E-4A48-B71C-5DD117F87694}" dt="2021-08-16T19:04:32.825" v="281"/>
          <ac:picMkLst>
            <pc:docMk/>
            <pc:sldMk cId="1952560869" sldId="301"/>
            <ac:picMk id="4" creationId="{13F439F6-E26D-4C24-AD45-4C5B42D503B6}"/>
          </ac:picMkLst>
        </pc:picChg>
      </pc:sldChg>
      <pc:sldChg chg="addSp delSp modSp new mod ord setBg">
        <pc:chgData name="Chenlu Huang" userId="S::huang.chenl@northeastern.edu::c4c19071-b3bc-42d7-a358-d4851f036fc2" providerId="AD" clId="Web-{13281AC5-026E-4A48-B71C-5DD117F87694}" dt="2021-08-16T19:06:50.669" v="300"/>
        <pc:sldMkLst>
          <pc:docMk/>
          <pc:sldMk cId="620350641" sldId="302"/>
        </pc:sldMkLst>
        <pc:spChg chg="mod">
          <ac:chgData name="Chenlu Huang" userId="S::huang.chenl@northeastern.edu::c4c19071-b3bc-42d7-a358-d4851f036fc2" providerId="AD" clId="Web-{13281AC5-026E-4A48-B71C-5DD117F87694}" dt="2021-08-16T19:06:50.669" v="300"/>
          <ac:spMkLst>
            <pc:docMk/>
            <pc:sldMk cId="620350641" sldId="302"/>
            <ac:spMk id="2" creationId="{991CEE55-840A-47A3-883F-FEB922CC4EB1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05:46.028" v="286"/>
          <ac:spMkLst>
            <pc:docMk/>
            <pc:sldMk cId="620350641" sldId="302"/>
            <ac:spMk id="3" creationId="{01FEC1BB-AD02-45ED-B4E7-634CE862FE21}"/>
          </ac:spMkLst>
        </pc:spChg>
        <pc:spChg chg="add del">
          <ac:chgData name="Chenlu Huang" userId="S::huang.chenl@northeastern.edu::c4c19071-b3bc-42d7-a358-d4851f036fc2" providerId="AD" clId="Web-{13281AC5-026E-4A48-B71C-5DD117F87694}" dt="2021-08-16T19:06:50.669" v="300"/>
          <ac:spMkLst>
            <pc:docMk/>
            <pc:sldMk cId="620350641" sldId="302"/>
            <ac:spMk id="9" creationId="{AB45A142-4255-493C-8284-5D566C121B10}"/>
          </ac:spMkLst>
        </pc:spChg>
        <pc:spChg chg="add">
          <ac:chgData name="Chenlu Huang" userId="S::huang.chenl@northeastern.edu::c4c19071-b3bc-42d7-a358-d4851f036fc2" providerId="AD" clId="Web-{13281AC5-026E-4A48-B71C-5DD117F87694}" dt="2021-08-16T19:06:50.669" v="300"/>
          <ac:spMkLst>
            <pc:docMk/>
            <pc:sldMk cId="620350641" sldId="302"/>
            <ac:spMk id="16" creationId="{1707FC24-6981-43D9-B525-C7832BA22463}"/>
          </ac:spMkLst>
        </pc:spChg>
        <pc:picChg chg="add mod ord">
          <ac:chgData name="Chenlu Huang" userId="S::huang.chenl@northeastern.edu::c4c19071-b3bc-42d7-a358-d4851f036fc2" providerId="AD" clId="Web-{13281AC5-026E-4A48-B71C-5DD117F87694}" dt="2021-08-16T19:06:29.778" v="296"/>
          <ac:picMkLst>
            <pc:docMk/>
            <pc:sldMk cId="620350641" sldId="302"/>
            <ac:picMk id="4" creationId="{DD0F4170-E23F-43D8-A406-1D291FD4EF20}"/>
          </ac:picMkLst>
        </pc:picChg>
        <pc:cxnChg chg="add del">
          <ac:chgData name="Chenlu Huang" userId="S::huang.chenl@northeastern.edu::c4c19071-b3bc-42d7-a358-d4851f036fc2" providerId="AD" clId="Web-{13281AC5-026E-4A48-B71C-5DD117F87694}" dt="2021-08-16T19:06:50.669" v="300"/>
          <ac:cxnSpMkLst>
            <pc:docMk/>
            <pc:sldMk cId="620350641" sldId="302"/>
            <ac:cxnSpMk id="11" creationId="{38FB9660-F42F-4313-BBC4-47C007FE484C}"/>
          </ac:cxnSpMkLst>
        </pc:cxnChg>
      </pc:sldChg>
      <pc:sldChg chg="addSp delSp modSp new mod setBg">
        <pc:chgData name="Chenlu Huang" userId="S::huang.chenl@northeastern.edu::c4c19071-b3bc-42d7-a358-d4851f036fc2" providerId="AD" clId="Web-{13281AC5-026E-4A48-B71C-5DD117F87694}" dt="2021-08-16T19:57:13.455" v="416"/>
        <pc:sldMkLst>
          <pc:docMk/>
          <pc:sldMk cId="2907738389" sldId="303"/>
        </pc:sldMkLst>
        <pc:spChg chg="mod">
          <ac:chgData name="Chenlu Huang" userId="S::huang.chenl@northeastern.edu::c4c19071-b3bc-42d7-a358-d4851f036fc2" providerId="AD" clId="Web-{13281AC5-026E-4A48-B71C-5DD117F87694}" dt="2021-08-16T19:57:13.455" v="416"/>
          <ac:spMkLst>
            <pc:docMk/>
            <pc:sldMk cId="2907738389" sldId="303"/>
            <ac:spMk id="2" creationId="{3C16FABC-E75F-457D-B532-A1AFD38CC392}"/>
          </ac:spMkLst>
        </pc:spChg>
        <pc:spChg chg="del">
          <ac:chgData name="Chenlu Huang" userId="S::huang.chenl@northeastern.edu::c4c19071-b3bc-42d7-a358-d4851f036fc2" providerId="AD" clId="Web-{13281AC5-026E-4A48-B71C-5DD117F87694}" dt="2021-08-16T19:49:21.345" v="304"/>
          <ac:spMkLst>
            <pc:docMk/>
            <pc:sldMk cId="2907738389" sldId="303"/>
            <ac:spMk id="3" creationId="{2479DE10-84AA-47D3-B9DC-76E2BE2F069F}"/>
          </ac:spMkLst>
        </pc:spChg>
        <pc:picChg chg="add mod ord">
          <ac:chgData name="Chenlu Huang" userId="S::huang.chenl@northeastern.edu::c4c19071-b3bc-42d7-a358-d4851f036fc2" providerId="AD" clId="Web-{13281AC5-026E-4A48-B71C-5DD117F87694}" dt="2021-08-16T19:57:13.455" v="416"/>
          <ac:picMkLst>
            <pc:docMk/>
            <pc:sldMk cId="2907738389" sldId="303"/>
            <ac:picMk id="4" creationId="{35CDB14C-705E-42F7-84A5-889BEA9B00C5}"/>
          </ac:picMkLst>
        </pc:picChg>
      </pc:sldChg>
    </pc:docChg>
  </pc:docChgLst>
  <pc:docChgLst>
    <pc:chgData name="Chenlu Huang" userId="S::huang.chenl@northeastern.edu::c4c19071-b3bc-42d7-a358-d4851f036fc2" providerId="AD" clId="Web-{196A3BCE-EA00-432D-A276-D2C32BA75A85}"/>
    <pc:docChg chg="addSld delSld modSld sldOrd">
      <pc:chgData name="Chenlu Huang" userId="S::huang.chenl@northeastern.edu::c4c19071-b3bc-42d7-a358-d4851f036fc2" providerId="AD" clId="Web-{196A3BCE-EA00-432D-A276-D2C32BA75A85}" dt="2021-08-15T11:11:03.871" v="886"/>
      <pc:docMkLst>
        <pc:docMk/>
      </pc:docMkLst>
      <pc:sldChg chg="addSp delSp modSp mod setBg addAnim">
        <pc:chgData name="Chenlu Huang" userId="S::huang.chenl@northeastern.edu::c4c19071-b3bc-42d7-a358-d4851f036fc2" providerId="AD" clId="Web-{196A3BCE-EA00-432D-A276-D2C32BA75A85}" dt="2021-08-15T11:11:03.871" v="886"/>
        <pc:sldMkLst>
          <pc:docMk/>
          <pc:sldMk cId="109857222" sldId="256"/>
        </pc:sldMkLst>
        <pc:spChg chg="mod">
          <ac:chgData name="Chenlu Huang" userId="S::huang.chenl@northeastern.edu::c4c19071-b3bc-42d7-a358-d4851f036fc2" providerId="AD" clId="Web-{196A3BCE-EA00-432D-A276-D2C32BA75A85}" dt="2021-08-15T11:08:18.216" v="87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enlu Huang" userId="S::huang.chenl@northeastern.edu::c4c19071-b3bc-42d7-a358-d4851f036fc2" providerId="AD" clId="Web-{196A3BCE-EA00-432D-A276-D2C32BA75A85}" dt="2021-08-15T11:08:18.216" v="871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11:09:08.748" v="877"/>
          <ac:spMkLst>
            <pc:docMk/>
            <pc:sldMk cId="109857222" sldId="256"/>
            <ac:spMk id="6" creationId="{41C525B3-A9C0-4692-B2E7-2C308DFF9E5E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1:08:17.607" v="870"/>
          <ac:spMkLst>
            <pc:docMk/>
            <pc:sldMk cId="109857222" sldId="256"/>
            <ac:spMk id="8" creationId="{84524344-6823-49EA-89D4-E36A82A9FD62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1:11:03.871" v="885"/>
          <ac:spMkLst>
            <pc:docMk/>
            <pc:sldMk cId="109857222" sldId="256"/>
            <ac:spMk id="9" creationId="{C1DD1A8A-57D5-4A81-AD04-532B043C5611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1:11:03.871" v="885"/>
          <ac:spMkLst>
            <pc:docMk/>
            <pc:sldMk cId="109857222" sldId="256"/>
            <ac:spMk id="11" creationId="{007891EC-4501-44ED-A8C8-B11B6DB767AB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11:09:38.747" v="882"/>
          <ac:spMkLst>
            <pc:docMk/>
            <pc:sldMk cId="109857222" sldId="256"/>
            <ac:spMk id="16" creationId="{9281A9DC-82A9-48C4-BD6C-759027AF62AD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1:11:03.871" v="885"/>
          <ac:spMkLst>
            <pc:docMk/>
            <pc:sldMk cId="109857222" sldId="256"/>
            <ac:spMk id="23" creationId="{C1DD1A8A-57D5-4A81-AD04-532B043C5611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1:11:03.871" v="885"/>
          <ac:spMkLst>
            <pc:docMk/>
            <pc:sldMk cId="109857222" sldId="256"/>
            <ac:spMk id="25" creationId="{007891EC-4501-44ED-A8C8-B11B6DB767AB}"/>
          </ac:spMkLst>
        </pc:spChg>
        <pc:grpChg chg="add del">
          <ac:chgData name="Chenlu Huang" userId="S::huang.chenl@northeastern.edu::c4c19071-b3bc-42d7-a358-d4851f036fc2" providerId="AD" clId="Web-{196A3BCE-EA00-432D-A276-D2C32BA75A85}" dt="2021-08-15T11:08:17.607" v="870"/>
          <ac:grpSpMkLst>
            <pc:docMk/>
            <pc:sldMk cId="109857222" sldId="256"/>
            <ac:grpSpMk id="10" creationId="{83F0465A-8953-42AC-8F67-7B9A54E660A2}"/>
          </ac:grpSpMkLst>
        </pc:grpChg>
        <pc:picChg chg="add del mod">
          <ac:chgData name="Chenlu Huang" userId="S::huang.chenl@northeastern.edu::c4c19071-b3bc-42d7-a358-d4851f036fc2" providerId="AD" clId="Web-{196A3BCE-EA00-432D-A276-D2C32BA75A85}" dt="2021-08-15T11:09:08.748" v="877"/>
          <ac:picMkLst>
            <pc:docMk/>
            <pc:sldMk cId="109857222" sldId="256"/>
            <ac:picMk id="4" creationId="{BEEF8D9F-CC02-42FC-A715-92AB9BCFE588}"/>
          </ac:picMkLst>
        </pc:picChg>
        <pc:picChg chg="add del">
          <ac:chgData name="Chenlu Huang" userId="S::huang.chenl@northeastern.edu::c4c19071-b3bc-42d7-a358-d4851f036fc2" providerId="AD" clId="Web-{196A3BCE-EA00-432D-A276-D2C32BA75A85}" dt="2021-08-15T11:08:56.013" v="876"/>
          <ac:picMkLst>
            <pc:docMk/>
            <pc:sldMk cId="109857222" sldId="256"/>
            <ac:picMk id="5" creationId="{B5C530D0-2D61-46AC-A2A8-66EE08DE3AAC}"/>
          </ac:picMkLst>
        </pc:picChg>
        <pc:picChg chg="add del mod">
          <ac:chgData name="Chenlu Huang" userId="S::huang.chenl@northeastern.edu::c4c19071-b3bc-42d7-a358-d4851f036fc2" providerId="AD" clId="Web-{196A3BCE-EA00-432D-A276-D2C32BA75A85}" dt="2021-08-15T11:09:38.747" v="883"/>
          <ac:picMkLst>
            <pc:docMk/>
            <pc:sldMk cId="109857222" sldId="256"/>
            <ac:picMk id="15" creationId="{E154C6CA-395E-439B-984C-65D513D78F91}"/>
          </ac:picMkLst>
        </pc:picChg>
        <pc:picChg chg="add mod ord">
          <ac:chgData name="Chenlu Huang" userId="S::huang.chenl@northeastern.edu::c4c19071-b3bc-42d7-a358-d4851f036fc2" providerId="AD" clId="Web-{196A3BCE-EA00-432D-A276-D2C32BA75A85}" dt="2021-08-15T11:11:03.871" v="885"/>
          <ac:picMkLst>
            <pc:docMk/>
            <pc:sldMk cId="109857222" sldId="256"/>
            <ac:picMk id="18" creationId="{8BE8666D-2837-4A0A-BE8A-ACD2EA97CCA0}"/>
          </ac:picMkLst>
        </pc:picChg>
      </pc:sldChg>
      <pc:sldChg chg="addSp modSp mod ord setBg setClrOvrMap">
        <pc:chgData name="Chenlu Huang" userId="S::huang.chenl@northeastern.edu::c4c19071-b3bc-42d7-a358-d4851f036fc2" providerId="AD" clId="Web-{196A3BCE-EA00-432D-A276-D2C32BA75A85}" dt="2021-08-15T11:06:32.028" v="868" actId="20577"/>
        <pc:sldMkLst>
          <pc:docMk/>
          <pc:sldMk cId="1297111799" sldId="267"/>
        </pc:sldMkLst>
        <pc:spChg chg="mod">
          <ac:chgData name="Chenlu Huang" userId="S::huang.chenl@northeastern.edu::c4c19071-b3bc-42d7-a358-d4851f036fc2" providerId="AD" clId="Web-{196A3BCE-EA00-432D-A276-D2C32BA75A85}" dt="2021-08-15T11:06:25.012" v="865"/>
          <ac:spMkLst>
            <pc:docMk/>
            <pc:sldMk cId="1297111799" sldId="267"/>
            <ac:spMk id="2" creationId="{19EA8F30-2804-4B0D-80A8-E55C0195D90F}"/>
          </ac:spMkLst>
        </pc:spChg>
        <pc:spChg chg="mod">
          <ac:chgData name="Chenlu Huang" userId="S::huang.chenl@northeastern.edu::c4c19071-b3bc-42d7-a358-d4851f036fc2" providerId="AD" clId="Web-{196A3BCE-EA00-432D-A276-D2C32BA75A85}" dt="2021-08-15T11:06:32.028" v="868" actId="20577"/>
          <ac:spMkLst>
            <pc:docMk/>
            <pc:sldMk cId="1297111799" sldId="267"/>
            <ac:spMk id="3" creationId="{4D952605-D5E1-422A-AC7A-8054EB89BF1B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1:06:25.012" v="865"/>
          <ac:spMkLst>
            <pc:docMk/>
            <pc:sldMk cId="1297111799" sldId="267"/>
            <ac:spMk id="8" creationId="{DFF2AC85-FAA0-4844-813F-83C04D7382E2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1:06:25.012" v="865"/>
          <ac:spMkLst>
            <pc:docMk/>
            <pc:sldMk cId="1297111799" sldId="267"/>
            <ac:spMk id="10" creationId="{89CC0F1E-BAA2-47B1-8F83-7ECB9FD9E009}"/>
          </ac:spMkLst>
        </pc:spChg>
      </pc:sldChg>
      <pc:sldChg chg="modSp new del">
        <pc:chgData name="Chenlu Huang" userId="S::huang.chenl@northeastern.edu::c4c19071-b3bc-42d7-a358-d4851f036fc2" providerId="AD" clId="Web-{196A3BCE-EA00-432D-A276-D2C32BA75A85}" dt="2021-08-15T09:32:05.882" v="259"/>
        <pc:sldMkLst>
          <pc:docMk/>
          <pc:sldMk cId="681293052" sldId="286"/>
        </pc:sldMkLst>
        <pc:spChg chg="mod">
          <ac:chgData name="Chenlu Huang" userId="S::huang.chenl@northeastern.edu::c4c19071-b3bc-42d7-a358-d4851f036fc2" providerId="AD" clId="Web-{196A3BCE-EA00-432D-A276-D2C32BA75A85}" dt="2021-08-15T09:15:13.166" v="6" actId="20577"/>
          <ac:spMkLst>
            <pc:docMk/>
            <pc:sldMk cId="681293052" sldId="286"/>
            <ac:spMk id="2" creationId="{44A4B968-C1C4-4AE7-958E-006EC188439C}"/>
          </ac:spMkLst>
        </pc:spChg>
      </pc:sldChg>
      <pc:sldChg chg="addSp modSp new mod setBg modNotes">
        <pc:chgData name="Chenlu Huang" userId="S::huang.chenl@northeastern.edu::c4c19071-b3bc-42d7-a358-d4851f036fc2" providerId="AD" clId="Web-{196A3BCE-EA00-432D-A276-D2C32BA75A85}" dt="2021-08-15T10:58:11.872" v="833"/>
        <pc:sldMkLst>
          <pc:docMk/>
          <pc:sldMk cId="692904291" sldId="287"/>
        </pc:sldMkLst>
        <pc:spChg chg="mod">
          <ac:chgData name="Chenlu Huang" userId="S::huang.chenl@northeastern.edu::c4c19071-b3bc-42d7-a358-d4851f036fc2" providerId="AD" clId="Web-{196A3BCE-EA00-432D-A276-D2C32BA75A85}" dt="2021-08-15T10:58:11.872" v="833"/>
          <ac:spMkLst>
            <pc:docMk/>
            <pc:sldMk cId="692904291" sldId="287"/>
            <ac:spMk id="2" creationId="{F81B2113-6001-4F77-8748-072061C32DE7}"/>
          </ac:spMkLst>
        </pc:spChg>
        <pc:spChg chg="mod">
          <ac:chgData name="Chenlu Huang" userId="S::huang.chenl@northeastern.edu::c4c19071-b3bc-42d7-a358-d4851f036fc2" providerId="AD" clId="Web-{196A3BCE-EA00-432D-A276-D2C32BA75A85}" dt="2021-08-15T10:58:11.872" v="833"/>
          <ac:spMkLst>
            <pc:docMk/>
            <pc:sldMk cId="692904291" sldId="287"/>
            <ac:spMk id="3" creationId="{3D0F68B5-318A-4A04-9365-BDF0CC37FF42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58:11.872" v="833"/>
          <ac:spMkLst>
            <pc:docMk/>
            <pc:sldMk cId="692904291" sldId="287"/>
            <ac:spMk id="8" creationId="{7264F718-7FAC-4056-9FA9-A603EC682FE7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58:11.872" v="833"/>
          <ac:spMkLst>
            <pc:docMk/>
            <pc:sldMk cId="692904291" sldId="287"/>
            <ac:spMk id="10" creationId="{F74639F7-E3C7-4165-A83E-6386A86BA1DA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58:11.872" v="833"/>
          <ac:spMkLst>
            <pc:docMk/>
            <pc:sldMk cId="692904291" sldId="287"/>
            <ac:spMk id="12" creationId="{8B3AF0F1-707A-463E-B5EE-33C63A40CFC9}"/>
          </ac:spMkLst>
        </pc:spChg>
      </pc:sldChg>
      <pc:sldChg chg="addSp delSp modSp new del mod setBg">
        <pc:chgData name="Chenlu Huang" userId="S::huang.chenl@northeastern.edu::c4c19071-b3bc-42d7-a358-d4851f036fc2" providerId="AD" clId="Web-{196A3BCE-EA00-432D-A276-D2C32BA75A85}" dt="2021-08-15T10:38:52.067" v="664"/>
        <pc:sldMkLst>
          <pc:docMk/>
          <pc:sldMk cId="237934472" sldId="288"/>
        </pc:sldMkLst>
        <pc:spChg chg="del">
          <ac:chgData name="Chenlu Huang" userId="S::huang.chenl@northeastern.edu::c4c19071-b3bc-42d7-a358-d4851f036fc2" providerId="AD" clId="Web-{196A3BCE-EA00-432D-A276-D2C32BA75A85}" dt="2021-08-15T09:51:52.683" v="339"/>
          <ac:spMkLst>
            <pc:docMk/>
            <pc:sldMk cId="237934472" sldId="288"/>
            <ac:spMk id="2" creationId="{CC01BBF1-4528-4EF6-A732-23ADB29B2564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51:48.511" v="337"/>
          <ac:spMkLst>
            <pc:docMk/>
            <pc:sldMk cId="237934472" sldId="288"/>
            <ac:spMk id="3" creationId="{61CDC350-9DCF-4DCF-BC98-F9EEB55EF855}"/>
          </ac:spMkLst>
        </pc:spChg>
        <pc:spChg chg="add mod ord">
          <ac:chgData name="Chenlu Huang" userId="S::huang.chenl@northeastern.edu::c4c19071-b3bc-42d7-a358-d4851f036fc2" providerId="AD" clId="Web-{196A3BCE-EA00-432D-A276-D2C32BA75A85}" dt="2021-08-15T09:56:54.163" v="371"/>
          <ac:spMkLst>
            <pc:docMk/>
            <pc:sldMk cId="237934472" sldId="288"/>
            <ac:spMk id="9" creationId="{AC504198-99F2-4F3B-90E7-934EB61842C9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54.163" v="371"/>
          <ac:spMkLst>
            <pc:docMk/>
            <pc:sldMk cId="237934472" sldId="288"/>
            <ac:spMk id="12" creationId="{746E2A38-ACC8-44E6-85E2-A79CBAF15174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34.351" v="366"/>
          <ac:spMkLst>
            <pc:docMk/>
            <pc:sldMk cId="237934472" sldId="288"/>
            <ac:spMk id="14" creationId="{A7AE9375-4664-4DB2-922D-2782A6E439AC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34.351" v="366"/>
          <ac:spMkLst>
            <pc:docMk/>
            <pc:sldMk cId="237934472" sldId="288"/>
            <ac:spMk id="16" creationId="{80B30ED8-273E-4C07-8568-2FE5CC5C483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25.445" v="364"/>
          <ac:spMkLst>
            <pc:docMk/>
            <pc:sldMk cId="237934472" sldId="288"/>
            <ac:spMk id="17" creationId="{C4E4288A-DFC8-40A2-90E5-70E851A933A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49.023" v="368"/>
          <ac:spMkLst>
            <pc:docMk/>
            <pc:sldMk cId="237934472" sldId="288"/>
            <ac:spMk id="18" creationId="{2172A0AC-3DCE-4672-BCAF-28FEF91F6020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49.023" v="368"/>
          <ac:spMkLst>
            <pc:docMk/>
            <pc:sldMk cId="237934472" sldId="288"/>
            <ac:spMk id="20" creationId="{AE6F1C77-EDC9-4C5F-8C1C-62DD46BDA3C3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34.351" v="366"/>
          <ac:spMkLst>
            <pc:docMk/>
            <pc:sldMk cId="237934472" sldId="288"/>
            <ac:spMk id="21" creationId="{C87417AF-190E-4D6E-AFA6-7D3E84B0B430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54.163" v="370"/>
          <ac:spMkLst>
            <pc:docMk/>
            <pc:sldMk cId="237934472" sldId="288"/>
            <ac:spMk id="22" creationId="{C4E4288A-DFC8-40A2-90E5-70E851A933A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25.445" v="364"/>
          <ac:spMkLst>
            <pc:docMk/>
            <pc:sldMk cId="237934472" sldId="288"/>
            <ac:spMk id="23" creationId="{BD2BFF02-DF78-4F07-B176-52514E13127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25.445" v="364"/>
          <ac:spMkLst>
            <pc:docMk/>
            <pc:sldMk cId="237934472" sldId="288"/>
            <ac:spMk id="25" creationId="{0DB06EAB-7D8C-403A-86C5-B5FD79A13650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09:56:54.163" v="371"/>
          <ac:spMkLst>
            <pc:docMk/>
            <pc:sldMk cId="237934472" sldId="288"/>
            <ac:spMk id="26" creationId="{A8BD91EF-3594-440C-A2CB-1C7B073389C6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54.163" v="370"/>
          <ac:spMkLst>
            <pc:docMk/>
            <pc:sldMk cId="237934472" sldId="288"/>
            <ac:spMk id="28" creationId="{BD2BFF02-DF78-4F07-B176-52514E13127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6:54.163" v="370"/>
          <ac:spMkLst>
            <pc:docMk/>
            <pc:sldMk cId="237934472" sldId="288"/>
            <ac:spMk id="29" creationId="{0DB06EAB-7D8C-403A-86C5-B5FD79A13650}"/>
          </ac:spMkLst>
        </pc:spChg>
        <pc:grpChg chg="add del">
          <ac:chgData name="Chenlu Huang" userId="S::huang.chenl@northeastern.edu::c4c19071-b3bc-42d7-a358-d4851f036fc2" providerId="AD" clId="Web-{196A3BCE-EA00-432D-A276-D2C32BA75A85}" dt="2021-08-15T09:56:25.445" v="364"/>
          <ac:grpSpMkLst>
            <pc:docMk/>
            <pc:sldMk cId="237934472" sldId="288"/>
            <ac:grpSpMk id="19" creationId="{B63C2D82-D4FA-4A37-BB01-1E7B21E4FF20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09:56:54.163" v="370"/>
          <ac:grpSpMkLst>
            <pc:docMk/>
            <pc:sldMk cId="237934472" sldId="288"/>
            <ac:grpSpMk id="24" creationId="{B63C2D82-D4FA-4A37-BB01-1E7B21E4FF20}"/>
          </ac:grpSpMkLst>
        </pc:grpChg>
        <pc:picChg chg="add del mod ord">
          <ac:chgData name="Chenlu Huang" userId="S::huang.chenl@northeastern.edu::c4c19071-b3bc-42d7-a358-d4851f036fc2" providerId="AD" clId="Web-{196A3BCE-EA00-432D-A276-D2C32BA75A85}" dt="2021-08-15T10:38:50.426" v="663"/>
          <ac:picMkLst>
            <pc:docMk/>
            <pc:sldMk cId="237934472" sldId="288"/>
            <ac:picMk id="4" creationId="{77D29C12-2D7E-4B6E-B508-28E82D17CF31}"/>
          </ac:picMkLst>
        </pc:picChg>
        <pc:picChg chg="add del mod ord">
          <ac:chgData name="Chenlu Huang" userId="S::huang.chenl@northeastern.edu::c4c19071-b3bc-42d7-a358-d4851f036fc2" providerId="AD" clId="Web-{196A3BCE-EA00-432D-A276-D2C32BA75A85}" dt="2021-08-15T09:57:03.695" v="372"/>
          <ac:picMkLst>
            <pc:docMk/>
            <pc:sldMk cId="237934472" sldId="288"/>
            <ac:picMk id="5" creationId="{4E6F1279-AECA-44D3-B628-EEABBC12DB89}"/>
          </ac:picMkLst>
        </pc:picChg>
        <pc:cxnChg chg="add del">
          <ac:chgData name="Chenlu Huang" userId="S::huang.chenl@northeastern.edu::c4c19071-b3bc-42d7-a358-d4851f036fc2" providerId="AD" clId="Web-{196A3BCE-EA00-432D-A276-D2C32BA75A85}" dt="2021-08-15T09:56:34.351" v="366"/>
          <ac:cxnSpMkLst>
            <pc:docMk/>
            <pc:sldMk cId="237934472" sldId="288"/>
            <ac:cxnSpMk id="15" creationId="{EE504C98-6397-41C1-A8D8-2D9C4ED307E0}"/>
          </ac:cxnSpMkLst>
        </pc:cxnChg>
      </pc:sldChg>
      <pc:sldChg chg="addSp delSp modSp add mod replId setBg setClrOvrMap">
        <pc:chgData name="Chenlu Huang" userId="S::huang.chenl@northeastern.edu::c4c19071-b3bc-42d7-a358-d4851f036fc2" providerId="AD" clId="Web-{196A3BCE-EA00-432D-A276-D2C32BA75A85}" dt="2021-08-15T10:55:34.390" v="804"/>
        <pc:sldMkLst>
          <pc:docMk/>
          <pc:sldMk cId="3175214767" sldId="289"/>
        </pc:sldMkLst>
        <pc:spChg chg="mod">
          <ac:chgData name="Chenlu Huang" userId="S::huang.chenl@northeastern.edu::c4c19071-b3bc-42d7-a358-d4851f036fc2" providerId="AD" clId="Web-{196A3BCE-EA00-432D-A276-D2C32BA75A85}" dt="2021-08-15T10:55:34.390" v="804"/>
          <ac:spMkLst>
            <pc:docMk/>
            <pc:sldMk cId="3175214767" sldId="289"/>
            <ac:spMk id="2" creationId="{CA3C26EF-F836-4F4A-AF99-B769612CAD30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09:46:26.912" v="317"/>
          <ac:spMkLst>
            <pc:docMk/>
            <pc:sldMk cId="3175214767" sldId="289"/>
            <ac:spMk id="3" creationId="{29C242F5-E454-4E56-A8CD-4BBAA72792E9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09:46:35.381" v="322"/>
          <ac:spMkLst>
            <pc:docMk/>
            <pc:sldMk cId="3175214767" sldId="289"/>
            <ac:spMk id="6" creationId="{639E79C3-B7B1-4AE0-A54C-94C873B33CD5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09:47:15.303" v="332"/>
          <ac:spMkLst>
            <pc:docMk/>
            <pc:sldMk cId="3175214767" sldId="289"/>
            <ac:spMk id="8" creationId="{6FAE8765-2F13-4633-905D-8C01A0C26D74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09:47:12.022" v="331"/>
          <ac:spMkLst>
            <pc:docMk/>
            <pc:sldMk cId="3175214767" sldId="289"/>
            <ac:spMk id="9" creationId="{587DFB3D-5FC2-49C8-AEB2-5955074276F2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46:30.631" v="318"/>
          <ac:spMkLst>
            <pc:docMk/>
            <pc:sldMk cId="3175214767" sldId="289"/>
            <ac:spMk id="17" creationId="{DE5EAFCF-6442-4324-BE46-287B9C099F6B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47:40.209" v="335"/>
          <ac:spMkLst>
            <pc:docMk/>
            <pc:sldMk cId="3175214767" sldId="289"/>
            <ac:spMk id="51" creationId="{33CD251C-A887-4D2F-925B-FC097198538B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47:40.209" v="335"/>
          <ac:spMkLst>
            <pc:docMk/>
            <pc:sldMk cId="3175214767" sldId="289"/>
            <ac:spMk id="53" creationId="{B19D093C-27FB-4032-B282-42C4563F257C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2:21.964" v="347"/>
          <ac:spMkLst>
            <pc:docMk/>
            <pc:sldMk cId="3175214767" sldId="289"/>
            <ac:spMk id="62" creationId="{7CA0DAA6-33B8-4A25-810D-2F4D816FB40E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5:34.390" v="804"/>
          <ac:spMkLst>
            <pc:docMk/>
            <pc:sldMk cId="3175214767" sldId="289"/>
            <ac:spMk id="64" creationId="{16F9E488-0718-4E1E-9D12-26779F606252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5:34.390" v="804"/>
          <ac:spMkLst>
            <pc:docMk/>
            <pc:sldMk cId="3175214767" sldId="289"/>
            <ac:spMk id="65" creationId="{09BE6F6B-19BD-443C-8FB0-FA45F13F9535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2:21.964" v="346"/>
          <ac:spMkLst>
            <pc:docMk/>
            <pc:sldMk cId="3175214767" sldId="289"/>
            <ac:spMk id="67" creationId="{DA3C47C2-33A2-44B2-BEAB-FEB679075C24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2:21.964" v="346"/>
          <ac:spMkLst>
            <pc:docMk/>
            <pc:sldMk cId="3175214767" sldId="289"/>
            <ac:spMk id="69" creationId="{AD182BA8-54AD-4D9F-8264-B0FA8BB47D7C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2:21.964" v="346"/>
          <ac:spMkLst>
            <pc:docMk/>
            <pc:sldMk cId="3175214767" sldId="289"/>
            <ac:spMk id="71" creationId="{4ED83379-0499-45E1-AB78-6AA230F96442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55:34.390" v="804"/>
          <ac:spMkLst>
            <pc:docMk/>
            <pc:sldMk cId="3175214767" sldId="289"/>
            <ac:spMk id="79" creationId="{58153EC8-8E01-4D70-B575-24ABD35A1125}"/>
          </ac:spMkLst>
        </pc:spChg>
        <pc:grpChg chg="del">
          <ac:chgData name="Chenlu Huang" userId="S::huang.chenl@northeastern.edu::c4c19071-b3bc-42d7-a358-d4851f036fc2" providerId="AD" clId="Web-{196A3BCE-EA00-432D-A276-D2C32BA75A85}" dt="2021-08-15T09:47:40.209" v="335"/>
          <ac:grpSpMkLst>
            <pc:docMk/>
            <pc:sldMk cId="3175214767" sldId="289"/>
            <ac:grpSpMk id="55" creationId="{35EE815E-1BD3-4777-B652-6D98825BF66B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10:55:34.390" v="804"/>
          <ac:grpSpMkLst>
            <pc:docMk/>
            <pc:sldMk cId="3175214767" sldId="289"/>
            <ac:grpSpMk id="66" creationId="{92AAE609-C327-4952-BB48-254E9015AD81}"/>
          </ac:grpSpMkLst>
        </pc:grpChg>
        <pc:graphicFrameChg chg="add del mod ord modGraphic">
          <ac:chgData name="Chenlu Huang" userId="S::huang.chenl@northeastern.edu::c4c19071-b3bc-42d7-a358-d4851f036fc2" providerId="AD" clId="Web-{196A3BCE-EA00-432D-A276-D2C32BA75A85}" dt="2021-08-15T09:47:07.881" v="327"/>
          <ac:graphicFrameMkLst>
            <pc:docMk/>
            <pc:sldMk cId="3175214767" sldId="289"/>
            <ac:graphicFrameMk id="5" creationId="{64620B1A-12A8-4D50-BBD2-320CCC05B70D}"/>
          </ac:graphicFrameMkLst>
        </pc:graphicFrameChg>
        <pc:picChg chg="del">
          <ac:chgData name="Chenlu Huang" userId="S::huang.chenl@northeastern.edu::c4c19071-b3bc-42d7-a358-d4851f036fc2" providerId="AD" clId="Web-{196A3BCE-EA00-432D-A276-D2C32BA75A85}" dt="2021-08-15T09:31:25.584" v="250"/>
          <ac:picMkLst>
            <pc:docMk/>
            <pc:sldMk cId="3175214767" sldId="289"/>
            <ac:picMk id="4" creationId="{199C423C-FBD5-4254-8ADD-BE0DF3157AE2}"/>
          </ac:picMkLst>
        </pc:picChg>
        <pc:picChg chg="add del mod">
          <ac:chgData name="Chenlu Huang" userId="S::huang.chenl@northeastern.edu::c4c19071-b3bc-42d7-a358-d4851f036fc2" providerId="AD" clId="Web-{196A3BCE-EA00-432D-A276-D2C32BA75A85}" dt="2021-08-15T09:51:45.792" v="336"/>
          <ac:picMkLst>
            <pc:docMk/>
            <pc:sldMk cId="3175214767" sldId="289"/>
            <ac:picMk id="10" creationId="{AC6D8966-E071-48A6-963C-09813BECDAF0}"/>
          </ac:picMkLst>
        </pc:picChg>
        <pc:picChg chg="add">
          <ac:chgData name="Chenlu Huang" userId="S::huang.chenl@northeastern.edu::c4c19071-b3bc-42d7-a358-d4851f036fc2" providerId="AD" clId="Web-{196A3BCE-EA00-432D-A276-D2C32BA75A85}" dt="2021-08-15T10:55:34.390" v="804"/>
          <ac:picMkLst>
            <pc:docMk/>
            <pc:sldMk cId="3175214767" sldId="289"/>
            <ac:picMk id="75" creationId="{AAB46B2A-88C2-47E4-9EEA-E3F3892FBCA5}"/>
          </ac:picMkLst>
        </pc:picChg>
      </pc:sldChg>
      <pc:sldChg chg="addSp delSp modSp add mod replId setClrOvrMap">
        <pc:chgData name="Chenlu Huang" userId="S::huang.chenl@northeastern.edu::c4c19071-b3bc-42d7-a358-d4851f036fc2" providerId="AD" clId="Web-{196A3BCE-EA00-432D-A276-D2C32BA75A85}" dt="2021-08-15T10:49:26.231" v="781"/>
        <pc:sldMkLst>
          <pc:docMk/>
          <pc:sldMk cId="191739737" sldId="290"/>
        </pc:sldMkLst>
        <pc:spChg chg="mod">
          <ac:chgData name="Chenlu Huang" userId="S::huang.chenl@northeastern.edu::c4c19071-b3bc-42d7-a358-d4851f036fc2" providerId="AD" clId="Web-{196A3BCE-EA00-432D-A276-D2C32BA75A85}" dt="2021-08-15T10:49:26.231" v="781"/>
          <ac:spMkLst>
            <pc:docMk/>
            <pc:sldMk cId="191739737" sldId="290"/>
            <ac:spMk id="2" creationId="{CA3C26EF-F836-4F4A-AF99-B769612CAD30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49:26.231" v="781"/>
          <ac:spMkLst>
            <pc:docMk/>
            <pc:sldMk cId="191739737" sldId="290"/>
            <ac:spMk id="6" creationId="{16F9E488-0718-4E1E-9D12-26779F606252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49:26.231" v="781"/>
          <ac:spMkLst>
            <pc:docMk/>
            <pc:sldMk cId="191739737" sldId="290"/>
            <ac:spMk id="7" creationId="{CE708407-D01D-4E57-8998-FF799DBC3788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09:55:48.680" v="361"/>
          <ac:spMkLst>
            <pc:docMk/>
            <pc:sldMk cId="191739737" sldId="290"/>
            <ac:spMk id="9" creationId="{A7AE9375-4664-4DB2-922D-2782A6E439AC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35:27.670" v="289"/>
          <ac:spMkLst>
            <pc:docMk/>
            <pc:sldMk cId="191739737" sldId="290"/>
            <ac:spMk id="17" creationId="{DE5EAFCF-6442-4324-BE46-287B9C099F6B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52:50.838" v="348"/>
          <ac:spMkLst>
            <pc:docMk/>
            <pc:sldMk cId="191739737" sldId="290"/>
            <ac:spMk id="51" creationId="{33CD251C-A887-4D2F-925B-FC097198538B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52:50.838" v="348"/>
          <ac:spMkLst>
            <pc:docMk/>
            <pc:sldMk cId="191739737" sldId="290"/>
            <ac:spMk id="53" creationId="{B19D093C-27FB-4032-B282-42C4563F257C}"/>
          </ac:spMkLst>
        </pc:spChg>
        <pc:grpChg chg="add">
          <ac:chgData name="Chenlu Huang" userId="S::huang.chenl@northeastern.edu::c4c19071-b3bc-42d7-a358-d4851f036fc2" providerId="AD" clId="Web-{196A3BCE-EA00-432D-A276-D2C32BA75A85}" dt="2021-08-15T10:49:26.231" v="781"/>
          <ac:grpSpMkLst>
            <pc:docMk/>
            <pc:sldMk cId="191739737" sldId="290"/>
            <ac:grpSpMk id="8" creationId="{7F963B07-5C9E-478C-A53E-B6F5B4A78933}"/>
          </ac:grpSpMkLst>
        </pc:grpChg>
        <pc:grpChg chg="del">
          <ac:chgData name="Chenlu Huang" userId="S::huang.chenl@northeastern.edu::c4c19071-b3bc-42d7-a358-d4851f036fc2" providerId="AD" clId="Web-{196A3BCE-EA00-432D-A276-D2C32BA75A85}" dt="2021-08-15T09:52:50.838" v="348"/>
          <ac:grpSpMkLst>
            <pc:docMk/>
            <pc:sldMk cId="191739737" sldId="290"/>
            <ac:grpSpMk id="55" creationId="{35EE815E-1BD3-4777-B652-6D98825BF66B}"/>
          </ac:grpSpMkLst>
        </pc:grpChg>
        <pc:graphicFrameChg chg="add mod ord modGraphic">
          <ac:chgData name="Chenlu Huang" userId="S::huang.chenl@northeastern.edu::c4c19071-b3bc-42d7-a358-d4851f036fc2" providerId="AD" clId="Web-{196A3BCE-EA00-432D-A276-D2C32BA75A85}" dt="2021-08-15T10:49:26.231" v="781"/>
          <ac:graphicFrameMkLst>
            <pc:docMk/>
            <pc:sldMk cId="191739737" sldId="290"/>
            <ac:graphicFrameMk id="4" creationId="{877E043B-32C6-47A8-81C2-62F2AC374C22}"/>
          </ac:graphicFrameMkLst>
        </pc:graphicFrameChg>
        <pc:cxnChg chg="add del">
          <ac:chgData name="Chenlu Huang" userId="S::huang.chenl@northeastern.edu::c4c19071-b3bc-42d7-a358-d4851f036fc2" providerId="AD" clId="Web-{196A3BCE-EA00-432D-A276-D2C32BA75A85}" dt="2021-08-15T09:55:48.680" v="361"/>
          <ac:cxnSpMkLst>
            <pc:docMk/>
            <pc:sldMk cId="191739737" sldId="290"/>
            <ac:cxnSpMk id="11" creationId="{EE504C98-6397-41C1-A8D8-2D9C4ED307E0}"/>
          </ac:cxnSpMkLst>
        </pc:cxnChg>
        <pc:cxnChg chg="add del">
          <ac:chgData name="Chenlu Huang" userId="S::huang.chenl@northeastern.edu::c4c19071-b3bc-42d7-a358-d4851f036fc2" providerId="AD" clId="Web-{196A3BCE-EA00-432D-A276-D2C32BA75A85}" dt="2021-08-15T09:55:48.680" v="361"/>
          <ac:cxnSpMkLst>
            <pc:docMk/>
            <pc:sldMk cId="191739737" sldId="290"/>
            <ac:cxnSpMk id="13" creationId="{17C2F6CE-0CF2-4DDD-85F5-96799A328F15}"/>
          </ac:cxnSpMkLst>
        </pc:cxnChg>
      </pc:sldChg>
      <pc:sldChg chg="addSp delSp modSp new mod setBg setClrOvrMap modNotes">
        <pc:chgData name="Chenlu Huang" userId="S::huang.chenl@northeastern.edu::c4c19071-b3bc-42d7-a358-d4851f036fc2" providerId="AD" clId="Web-{196A3BCE-EA00-432D-A276-D2C32BA75A85}" dt="2021-08-15T10:49:10.622" v="780" actId="20577"/>
        <pc:sldMkLst>
          <pc:docMk/>
          <pc:sldMk cId="1846625066" sldId="291"/>
        </pc:sldMkLst>
        <pc:spChg chg="mod">
          <ac:chgData name="Chenlu Huang" userId="S::huang.chenl@northeastern.edu::c4c19071-b3bc-42d7-a358-d4851f036fc2" providerId="AD" clId="Web-{196A3BCE-EA00-432D-A276-D2C32BA75A85}" dt="2021-08-15T10:49:10.622" v="780" actId="20577"/>
          <ac:spMkLst>
            <pc:docMk/>
            <pc:sldMk cId="1846625066" sldId="291"/>
            <ac:spMk id="2" creationId="{944B5BED-2F9B-47DE-9683-AC005294D60C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54:36.134" v="351"/>
          <ac:spMkLst>
            <pc:docMk/>
            <pc:sldMk cId="1846625066" sldId="291"/>
            <ac:spMk id="3" creationId="{004CDAC9-C5E7-423C-83CA-ED2BF6F3B690}"/>
          </ac:spMkLst>
        </pc:spChg>
        <pc:graphicFrameChg chg="add mod ord modGraphic">
          <ac:chgData name="Chenlu Huang" userId="S::huang.chenl@northeastern.edu::c4c19071-b3bc-42d7-a358-d4851f036fc2" providerId="AD" clId="Web-{196A3BCE-EA00-432D-A276-D2C32BA75A85}" dt="2021-08-15T10:35:50.755" v="618"/>
          <ac:graphicFrameMkLst>
            <pc:docMk/>
            <pc:sldMk cId="1846625066" sldId="291"/>
            <ac:graphicFrameMk id="5" creationId="{06596C02-140B-48DC-BECC-EAC499F8F665}"/>
          </ac:graphicFrameMkLst>
        </pc:graphicFrameChg>
        <pc:picChg chg="add mod">
          <ac:chgData name="Chenlu Huang" userId="S::huang.chenl@northeastern.edu::c4c19071-b3bc-42d7-a358-d4851f036fc2" providerId="AD" clId="Web-{196A3BCE-EA00-432D-A276-D2C32BA75A85}" dt="2021-08-15T10:35:09.505" v="616" actId="1076"/>
          <ac:picMkLst>
            <pc:docMk/>
            <pc:sldMk cId="1846625066" sldId="291"/>
            <ac:picMk id="6" creationId="{F899AD58-DB93-446C-9CD9-1B13BEC3F0E3}"/>
          </ac:picMkLst>
        </pc:picChg>
      </pc:sldChg>
      <pc:sldChg chg="addSp delSp modSp new mod setBg addAnim delAnim setClrOvrMap">
        <pc:chgData name="Chenlu Huang" userId="S::huang.chenl@northeastern.edu::c4c19071-b3bc-42d7-a358-d4851f036fc2" providerId="AD" clId="Web-{196A3BCE-EA00-432D-A276-D2C32BA75A85}" dt="2021-08-15T10:52:52.681" v="803"/>
        <pc:sldMkLst>
          <pc:docMk/>
          <pc:sldMk cId="2642286784" sldId="292"/>
        </pc:sldMkLst>
        <pc:spChg chg="mod ord">
          <ac:chgData name="Chenlu Huang" userId="S::huang.chenl@northeastern.edu::c4c19071-b3bc-42d7-a358-d4851f036fc2" providerId="AD" clId="Web-{196A3BCE-EA00-432D-A276-D2C32BA75A85}" dt="2021-08-15T10:52:52.681" v="803"/>
          <ac:spMkLst>
            <pc:docMk/>
            <pc:sldMk cId="2642286784" sldId="292"/>
            <ac:spMk id="2" creationId="{63E28959-F97E-470F-93F6-71C15DE8D0B6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09:57:08.601" v="374"/>
          <ac:spMkLst>
            <pc:docMk/>
            <pc:sldMk cId="2642286784" sldId="292"/>
            <ac:spMk id="3" creationId="{97D385EA-99E9-456B-AF8C-06EEE2133325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39:21.301" v="670"/>
          <ac:spMkLst>
            <pc:docMk/>
            <pc:sldMk cId="2642286784" sldId="292"/>
            <ac:spMk id="7" creationId="{746E2A38-ACC8-44E6-85E2-A79CBAF15174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39:21.301" v="670"/>
          <ac:spMkLst>
            <pc:docMk/>
            <pc:sldMk cId="2642286784" sldId="292"/>
            <ac:spMk id="8" creationId="{06DBA70B-5B3E-4671-BEB2-FD1501E8BC76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39:18.989" v="668"/>
          <ac:spMkLst>
            <pc:docMk/>
            <pc:sldMk cId="2642286784" sldId="292"/>
            <ac:spMk id="9" creationId="{7FA4AC3D-F560-4B28-ABF6-FAF4C9B0DDAB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48:14.716" v="773"/>
          <ac:spMkLst>
            <pc:docMk/>
            <pc:sldMk cId="2642286784" sldId="292"/>
            <ac:spMk id="10" creationId="{C4E4288A-DFC8-40A2-90E5-70E851A933A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39:18.989" v="668"/>
          <ac:spMkLst>
            <pc:docMk/>
            <pc:sldMk cId="2642286784" sldId="292"/>
            <ac:spMk id="12" creationId="{5A0118C5-4F8D-4CF4-BADD-53FEACC6C42A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48:14.716" v="773"/>
          <ac:spMkLst>
            <pc:docMk/>
            <pc:sldMk cId="2642286784" sldId="292"/>
            <ac:spMk id="13" creationId="{BD2BFF02-DF78-4F07-B176-52514E13127D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10:48:23.232" v="775"/>
          <ac:spMkLst>
            <pc:docMk/>
            <pc:sldMk cId="2642286784" sldId="292"/>
            <ac:spMk id="17" creationId="{2081DBC2-B96B-437E-9DE1-4B876C4517B6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48:14.716" v="773"/>
          <ac:spMkLst>
            <pc:docMk/>
            <pc:sldMk cId="2642286784" sldId="292"/>
            <ac:spMk id="20" creationId="{0DB06EAB-7D8C-403A-86C5-B5FD79A13650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39:18.989" v="668"/>
          <ac:spMkLst>
            <pc:docMk/>
            <pc:sldMk cId="2642286784" sldId="292"/>
            <ac:spMk id="22" creationId="{EAED1919-54A1-41C9-B30B-A3FF3F58E38B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48:54.028" v="778"/>
          <ac:spMkLst>
            <pc:docMk/>
            <pc:sldMk cId="2642286784" sldId="292"/>
            <ac:spMk id="25" creationId="{A7AE9375-4664-4DB2-922D-2782A6E439AC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39:18.989" v="668"/>
          <ac:spMkLst>
            <pc:docMk/>
            <pc:sldMk cId="2642286784" sldId="292"/>
            <ac:spMk id="28" creationId="{FFFEB18F-F81F-4CED-BE64-EB888A77C3B8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48:54.028" v="778"/>
          <ac:spMkLst>
            <pc:docMk/>
            <pc:sldMk cId="2642286784" sldId="292"/>
            <ac:spMk id="29" creationId="{C87417AF-190E-4D6E-AFA6-7D3E84B0B430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48:54.028" v="778"/>
          <ac:spMkLst>
            <pc:docMk/>
            <pc:sldMk cId="2642286784" sldId="292"/>
            <ac:spMk id="31" creationId="{80B30ED8-273E-4C07-8568-2FE5CC5C483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49:41.793" v="782"/>
          <ac:spMkLst>
            <pc:docMk/>
            <pc:sldMk cId="2642286784" sldId="292"/>
            <ac:spMk id="36" creationId="{823AC064-BC96-4F32-8AE1-B2FD38754823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0:42.370" v="786"/>
          <ac:spMkLst>
            <pc:docMk/>
            <pc:sldMk cId="2642286784" sldId="292"/>
            <ac:spMk id="45" creationId="{B0354608-2C0B-45C8-8C8B-8E3ED2EF58E4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0:42.370" v="786"/>
          <ac:spMkLst>
            <pc:docMk/>
            <pc:sldMk cId="2642286784" sldId="292"/>
            <ac:spMk id="47" creationId="{A69EB637-CEDE-43AD-8B65-DDD63C08FB34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0:42.370" v="786"/>
          <ac:spMkLst>
            <pc:docMk/>
            <pc:sldMk cId="2642286784" sldId="292"/>
            <ac:spMk id="49" creationId="{B0FAED46-1BF7-48DB-980D-571CD2A30DC4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14.869" v="796"/>
          <ac:spMkLst>
            <pc:docMk/>
            <pc:sldMk cId="2642286784" sldId="292"/>
            <ac:spMk id="54" creationId="{3A930249-8242-4E2B-AF17-C01826488321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14.869" v="796"/>
          <ac:spMkLst>
            <pc:docMk/>
            <pc:sldMk cId="2642286784" sldId="292"/>
            <ac:spMk id="56" creationId="{A5BDD999-C5E1-4B3E-A710-768673819165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1:54.260" v="793"/>
          <ac:spMkLst>
            <pc:docMk/>
            <pc:sldMk cId="2642286784" sldId="292"/>
            <ac:spMk id="58" creationId="{2A0E4E09-FC02-4ADC-951A-3FFA90B6FE39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1:54.260" v="793"/>
          <ac:spMkLst>
            <pc:docMk/>
            <pc:sldMk cId="2642286784" sldId="292"/>
            <ac:spMk id="59" creationId="{9453FF84-60C1-4EA8-B49B-1B8C2D0C589F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14.854" v="795"/>
          <ac:spMkLst>
            <pc:docMk/>
            <pc:sldMk cId="2642286784" sldId="292"/>
            <ac:spMk id="60" creationId="{E30408B7-02B2-4EC4-8EE8-B53E74642A86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1:41.823" v="791"/>
          <ac:spMkLst>
            <pc:docMk/>
            <pc:sldMk cId="2642286784" sldId="292"/>
            <ac:spMk id="61" creationId="{B4D3D850-2041-4B7C-AED9-54DA385B14F7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14.854" v="795"/>
          <ac:spMkLst>
            <pc:docMk/>
            <pc:sldMk cId="2642286784" sldId="292"/>
            <ac:spMk id="62" creationId="{FC117A00-E1E3-4C50-9444-14FB2BC778DD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1:41.823" v="791"/>
          <ac:spMkLst>
            <pc:docMk/>
            <pc:sldMk cId="2642286784" sldId="292"/>
            <ac:spMk id="63" creationId="{B497CCB5-5FC2-473C-AFCC-2430CEF1DF71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1:41.823" v="791"/>
          <ac:spMkLst>
            <pc:docMk/>
            <pc:sldMk cId="2642286784" sldId="292"/>
            <ac:spMk id="65" creationId="{599C8C75-BFDF-44E7-A028-EEB5EDD58817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52.681" v="803"/>
          <ac:spMkLst>
            <pc:docMk/>
            <pc:sldMk cId="2642286784" sldId="292"/>
            <ac:spMk id="66" creationId="{A29398BB-6F62-472B-88B2-8D942FEBFB20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52.681" v="803"/>
          <ac:spMkLst>
            <pc:docMk/>
            <pc:sldMk cId="2642286784" sldId="292"/>
            <ac:spMk id="67" creationId="{01F1CEA4-5DA0-41E1-A743-4F227AE62B67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52.681" v="803"/>
          <ac:spMkLst>
            <pc:docMk/>
            <pc:sldMk cId="2642286784" sldId="292"/>
            <ac:spMk id="69" creationId="{07D1A722-B699-4DA0-B7AC-F06CC81AD5F2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52:52.681" v="803"/>
          <ac:spMkLst>
            <pc:docMk/>
            <pc:sldMk cId="2642286784" sldId="292"/>
            <ac:spMk id="73" creationId="{823AC064-BC96-4F32-8AE1-B2FD38754823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52.666" v="802"/>
          <ac:spMkLst>
            <pc:docMk/>
            <pc:sldMk cId="2642286784" sldId="292"/>
            <ac:spMk id="76" creationId="{B4D3D850-2041-4B7C-AED9-54DA385B14F7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52.666" v="802"/>
          <ac:spMkLst>
            <pc:docMk/>
            <pc:sldMk cId="2642286784" sldId="292"/>
            <ac:spMk id="78" creationId="{B497CCB5-5FC2-473C-AFCC-2430CEF1DF71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2:52.666" v="802"/>
          <ac:spMkLst>
            <pc:docMk/>
            <pc:sldMk cId="2642286784" sldId="292"/>
            <ac:spMk id="80" creationId="{599C8C75-BFDF-44E7-A028-EEB5EDD58817}"/>
          </ac:spMkLst>
        </pc:spChg>
        <pc:grpChg chg="add del">
          <ac:chgData name="Chenlu Huang" userId="S::huang.chenl@northeastern.edu::c4c19071-b3bc-42d7-a358-d4851f036fc2" providerId="AD" clId="Web-{196A3BCE-EA00-432D-A276-D2C32BA75A85}" dt="2021-08-15T10:48:14.716" v="773"/>
          <ac:grpSpMkLst>
            <pc:docMk/>
            <pc:sldMk cId="2642286784" sldId="292"/>
            <ac:grpSpMk id="11" creationId="{B63C2D82-D4FA-4A37-BB01-1E7B21E4FF20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10:39:18.989" v="668"/>
          <ac:grpSpMkLst>
            <pc:docMk/>
            <pc:sldMk cId="2642286784" sldId="292"/>
            <ac:grpSpMk id="14" creationId="{00C7DD97-49DC-4BFD-951D-CFF51B976DE9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10:39:18.989" v="668"/>
          <ac:grpSpMkLst>
            <pc:docMk/>
            <pc:sldMk cId="2642286784" sldId="292"/>
            <ac:grpSpMk id="18" creationId="{176786CF-68E6-476D-909E-8522718B7BE0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10:39:18.989" v="668"/>
          <ac:grpSpMkLst>
            <pc:docMk/>
            <pc:sldMk cId="2642286784" sldId="292"/>
            <ac:grpSpMk id="24" creationId="{00E015F5-1A99-4E40-BC3D-7707802996B5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10:39:18.989" v="668"/>
          <ac:grpSpMkLst>
            <pc:docMk/>
            <pc:sldMk cId="2642286784" sldId="292"/>
            <ac:grpSpMk id="30" creationId="{A04977CB-3825-471A-A590-C57F8C350306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10:52:14.854" v="795"/>
          <ac:grpSpMkLst>
            <pc:docMk/>
            <pc:sldMk cId="2642286784" sldId="292"/>
            <ac:grpSpMk id="64" creationId="{3CA30F3A-949D-4014-A5BD-809F81E84132}"/>
          </ac:grpSpMkLst>
        </pc:grpChg>
        <pc:grpChg chg="add del">
          <ac:chgData name="Chenlu Huang" userId="S::huang.chenl@northeastern.edu::c4c19071-b3bc-42d7-a358-d4851f036fc2" providerId="AD" clId="Web-{196A3BCE-EA00-432D-A276-D2C32BA75A85}" dt="2021-08-15T10:52:52.681" v="803"/>
          <ac:grpSpMkLst>
            <pc:docMk/>
            <pc:sldMk cId="2642286784" sldId="292"/>
            <ac:grpSpMk id="68" creationId="{A3C0D298-47AC-4912-8022-B969E5732CB9}"/>
          </ac:grpSpMkLst>
        </pc:grpChg>
        <pc:picChg chg="add del mod ord">
          <ac:chgData name="Chenlu Huang" userId="S::huang.chenl@northeastern.edu::c4c19071-b3bc-42d7-a358-d4851f036fc2" providerId="AD" clId="Web-{196A3BCE-EA00-432D-A276-D2C32BA75A85}" dt="2021-08-15T10:51:17.558" v="787"/>
          <ac:picMkLst>
            <pc:docMk/>
            <pc:sldMk cId="2642286784" sldId="292"/>
            <ac:picMk id="4" creationId="{868788BA-8417-4EB2-91BB-B28751AB3DF0}"/>
          </ac:picMkLst>
        </pc:picChg>
        <pc:picChg chg="add del mod ord">
          <ac:chgData name="Chenlu Huang" userId="S::huang.chenl@northeastern.edu::c4c19071-b3bc-42d7-a358-d4851f036fc2" providerId="AD" clId="Web-{196A3BCE-EA00-432D-A276-D2C32BA75A85}" dt="2021-08-15T10:52:18.854" v="797"/>
          <ac:picMkLst>
            <pc:docMk/>
            <pc:sldMk cId="2642286784" sldId="292"/>
            <ac:picMk id="5" creationId="{F81A6542-9CCE-48D9-B95D-F10D81F95B7F}"/>
          </ac:picMkLst>
        </pc:picChg>
        <pc:picChg chg="add mod ord">
          <ac:chgData name="Chenlu Huang" userId="S::huang.chenl@northeastern.edu::c4c19071-b3bc-42d7-a358-d4851f036fc2" providerId="AD" clId="Web-{196A3BCE-EA00-432D-A276-D2C32BA75A85}" dt="2021-08-15T10:52:52.681" v="803"/>
          <ac:picMkLst>
            <pc:docMk/>
            <pc:sldMk cId="2642286784" sldId="292"/>
            <ac:picMk id="6" creationId="{88E910B8-53C4-40E9-B3FB-00C0308B63FA}"/>
          </ac:picMkLst>
        </pc:picChg>
        <pc:picChg chg="add mod">
          <ac:chgData name="Chenlu Huang" userId="S::huang.chenl@northeastern.edu::c4c19071-b3bc-42d7-a358-d4851f036fc2" providerId="AD" clId="Web-{196A3BCE-EA00-432D-A276-D2C32BA75A85}" dt="2021-08-15T10:52:52.681" v="803"/>
          <ac:picMkLst>
            <pc:docMk/>
            <pc:sldMk cId="2642286784" sldId="292"/>
            <ac:picMk id="21" creationId="{3103DE32-FCA3-4C16-A262-B778D2D057A2}"/>
          </ac:picMkLst>
        </pc:picChg>
        <pc:cxnChg chg="add del">
          <ac:chgData name="Chenlu Huang" userId="S::huang.chenl@northeastern.edu::c4c19071-b3bc-42d7-a358-d4851f036fc2" providerId="AD" clId="Web-{196A3BCE-EA00-432D-A276-D2C32BA75A85}" dt="2021-08-15T10:48:54.028" v="778"/>
          <ac:cxnSpMkLst>
            <pc:docMk/>
            <pc:sldMk cId="2642286784" sldId="292"/>
            <ac:cxnSpMk id="27" creationId="{EE504C98-6397-41C1-A8D8-2D9C4ED307E0}"/>
          </ac:cxnSpMkLst>
        </pc:cxnChg>
        <pc:cxnChg chg="add del">
          <ac:chgData name="Chenlu Huang" userId="S::huang.chenl@northeastern.edu::c4c19071-b3bc-42d7-a358-d4851f036fc2" providerId="AD" clId="Web-{196A3BCE-EA00-432D-A276-D2C32BA75A85}" dt="2021-08-15T10:49:41.793" v="782"/>
          <ac:cxnSpMkLst>
            <pc:docMk/>
            <pc:sldMk cId="2642286784" sldId="292"/>
            <ac:cxnSpMk id="38" creationId="{7E7C77BC-7138-40B1-A15B-20F57A494629}"/>
          </ac:cxnSpMkLst>
        </pc:cxnChg>
        <pc:cxnChg chg="add del">
          <ac:chgData name="Chenlu Huang" userId="S::huang.chenl@northeastern.edu::c4c19071-b3bc-42d7-a358-d4851f036fc2" providerId="AD" clId="Web-{196A3BCE-EA00-432D-A276-D2C32BA75A85}" dt="2021-08-15T10:49:41.793" v="782"/>
          <ac:cxnSpMkLst>
            <pc:docMk/>
            <pc:sldMk cId="2642286784" sldId="292"/>
            <ac:cxnSpMk id="40" creationId="{DB146403-F3D6-484B-B2ED-97F9565D0370}"/>
          </ac:cxnSpMkLst>
        </pc:cxnChg>
        <pc:cxnChg chg="add">
          <ac:chgData name="Chenlu Huang" userId="S::huang.chenl@northeastern.edu::c4c19071-b3bc-42d7-a358-d4851f036fc2" providerId="AD" clId="Web-{196A3BCE-EA00-432D-A276-D2C32BA75A85}" dt="2021-08-15T10:52:52.681" v="803"/>
          <ac:cxnSpMkLst>
            <pc:docMk/>
            <pc:sldMk cId="2642286784" sldId="292"/>
            <ac:cxnSpMk id="74" creationId="{7E7C77BC-7138-40B1-A15B-20F57A494629}"/>
          </ac:cxnSpMkLst>
        </pc:cxnChg>
        <pc:cxnChg chg="add">
          <ac:chgData name="Chenlu Huang" userId="S::huang.chenl@northeastern.edu::c4c19071-b3bc-42d7-a358-d4851f036fc2" providerId="AD" clId="Web-{196A3BCE-EA00-432D-A276-D2C32BA75A85}" dt="2021-08-15T10:52:52.681" v="803"/>
          <ac:cxnSpMkLst>
            <pc:docMk/>
            <pc:sldMk cId="2642286784" sldId="292"/>
            <ac:cxnSpMk id="75" creationId="{DB146403-F3D6-484B-B2ED-97F9565D0370}"/>
          </ac:cxnSpMkLst>
        </pc:cxnChg>
      </pc:sldChg>
      <pc:sldChg chg="addSp delSp modSp new mod ord setBg setClrOvrMap">
        <pc:chgData name="Chenlu Huang" userId="S::huang.chenl@northeastern.edu::c4c19071-b3bc-42d7-a358-d4851f036fc2" providerId="AD" clId="Web-{196A3BCE-EA00-432D-A276-D2C32BA75A85}" dt="2021-08-15T10:59:27.267" v="839"/>
        <pc:sldMkLst>
          <pc:docMk/>
          <pc:sldMk cId="4259283563" sldId="293"/>
        </pc:sldMkLst>
        <pc:spChg chg="mod">
          <ac:chgData name="Chenlu Huang" userId="S::huang.chenl@northeastern.edu::c4c19071-b3bc-42d7-a358-d4851f036fc2" providerId="AD" clId="Web-{196A3BCE-EA00-432D-A276-D2C32BA75A85}" dt="2021-08-15T10:59:27.267" v="839"/>
          <ac:spMkLst>
            <pc:docMk/>
            <pc:sldMk cId="4259283563" sldId="293"/>
            <ac:spMk id="2" creationId="{29F12EBD-2961-4E2F-965E-7CF24EE026B2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10:43:32.876" v="674"/>
          <ac:spMkLst>
            <pc:docMk/>
            <pc:sldMk cId="4259283563" sldId="293"/>
            <ac:spMk id="3" creationId="{6DC3FC0C-FA7D-44B2-BA2A-832A8BC9FF9E}"/>
          </ac:spMkLst>
        </pc:spChg>
        <pc:spChg chg="add del mod">
          <ac:chgData name="Chenlu Huang" userId="S::huang.chenl@northeastern.edu::c4c19071-b3bc-42d7-a358-d4851f036fc2" providerId="AD" clId="Web-{196A3BCE-EA00-432D-A276-D2C32BA75A85}" dt="2021-08-15T10:56:04.811" v="805"/>
          <ac:spMkLst>
            <pc:docMk/>
            <pc:sldMk cId="4259283563" sldId="293"/>
            <ac:spMk id="7" creationId="{4D7ACF58-ED79-4729-88C1-E6DABB87F7FC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27.267" v="838"/>
          <ac:spMkLst>
            <pc:docMk/>
            <pc:sldMk cId="4259283563" sldId="293"/>
            <ac:spMk id="12" creationId="{81FCE43E-D83B-47BB-B402-C62D7D12F536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27.267" v="838"/>
          <ac:spMkLst>
            <pc:docMk/>
            <pc:sldMk cId="4259283563" sldId="293"/>
            <ac:spMk id="13" creationId="{003713C1-2FB2-413B-BF91-3AE41726FB7A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02.190" v="836"/>
          <ac:spMkLst>
            <pc:docMk/>
            <pc:sldMk cId="4259283563" sldId="293"/>
            <ac:spMk id="14" creationId="{42444777-E2E0-47E6-9278-588E3F6C6E3B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27.267" v="838"/>
          <ac:spMkLst>
            <pc:docMk/>
            <pc:sldMk cId="4259283563" sldId="293"/>
            <ac:spMk id="15" creationId="{90795B4D-5022-4A7F-A01D-8D880B7CDBE6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27.267" v="838"/>
          <ac:spMkLst>
            <pc:docMk/>
            <pc:sldMk cId="4259283563" sldId="293"/>
            <ac:spMk id="16" creationId="{AFD19018-DE7C-4796-ADF2-AD2EB0FC0D9C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02.190" v="836"/>
          <ac:spMkLst>
            <pc:docMk/>
            <pc:sldMk cId="4259283563" sldId="293"/>
            <ac:spMk id="17" creationId="{93B08880-F4DE-42E0-AE26-F56F56349643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02.190" v="836"/>
          <ac:spMkLst>
            <pc:docMk/>
            <pc:sldMk cId="4259283563" sldId="293"/>
            <ac:spMk id="19" creationId="{8A2A689E-17C0-4832-920D-11B3E03EE987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0:59:27.267" v="838"/>
          <ac:spMkLst>
            <pc:docMk/>
            <pc:sldMk cId="4259283563" sldId="293"/>
            <ac:spMk id="23" creationId="{B1A0A2C2-4F85-44AF-8708-8DCA4B550CB8}"/>
          </ac:spMkLst>
        </pc:spChg>
        <pc:grpChg chg="add del">
          <ac:chgData name="Chenlu Huang" userId="S::huang.chenl@northeastern.edu::c4c19071-b3bc-42d7-a358-d4851f036fc2" providerId="AD" clId="Web-{196A3BCE-EA00-432D-A276-D2C32BA75A85}" dt="2021-08-15T10:59:02.190" v="836"/>
          <ac:grpSpMkLst>
            <pc:docMk/>
            <pc:sldMk cId="4259283563" sldId="293"/>
            <ac:grpSpMk id="21" creationId="{364A290D-B7BC-40B4-AB97-0C801BCCE267}"/>
          </ac:grpSpMkLst>
        </pc:grpChg>
        <pc:graphicFrameChg chg="add del mod ord modGraphic">
          <ac:chgData name="Chenlu Huang" userId="S::huang.chenl@northeastern.edu::c4c19071-b3bc-42d7-a358-d4851f036fc2" providerId="AD" clId="Web-{196A3BCE-EA00-432D-A276-D2C32BA75A85}" dt="2021-08-15T10:43:49.157" v="675"/>
          <ac:graphicFrameMkLst>
            <pc:docMk/>
            <pc:sldMk cId="4259283563" sldId="293"/>
            <ac:graphicFrameMk id="5" creationId="{AE4C028C-FCAB-4C64-BC42-1B110A7FFA2E}"/>
          </ac:graphicFrameMkLst>
        </pc:graphicFrameChg>
        <pc:picChg chg="add mod ord">
          <ac:chgData name="Chenlu Huang" userId="S::huang.chenl@northeastern.edu::c4c19071-b3bc-42d7-a358-d4851f036fc2" providerId="AD" clId="Web-{196A3BCE-EA00-432D-A276-D2C32BA75A85}" dt="2021-08-15T10:59:27.267" v="839"/>
          <ac:picMkLst>
            <pc:docMk/>
            <pc:sldMk cId="4259283563" sldId="293"/>
            <ac:picMk id="8" creationId="{66E5E592-DE4F-4DE7-8C20-2759D6F05DCE}"/>
          </ac:picMkLst>
        </pc:picChg>
        <pc:picChg chg="add mod">
          <ac:chgData name="Chenlu Huang" userId="S::huang.chenl@northeastern.edu::c4c19071-b3bc-42d7-a358-d4851f036fc2" providerId="AD" clId="Web-{196A3BCE-EA00-432D-A276-D2C32BA75A85}" dt="2021-08-15T10:59:27.267" v="839"/>
          <ac:picMkLst>
            <pc:docMk/>
            <pc:sldMk cId="4259283563" sldId="293"/>
            <ac:picMk id="9" creationId="{3BA69D92-BC94-4EC7-89A3-4DCEC5C09010}"/>
          </ac:picMkLst>
        </pc:picChg>
        <pc:picChg chg="add mod ord">
          <ac:chgData name="Chenlu Huang" userId="S::huang.chenl@northeastern.edu::c4c19071-b3bc-42d7-a358-d4851f036fc2" providerId="AD" clId="Web-{196A3BCE-EA00-432D-A276-D2C32BA75A85}" dt="2021-08-15T10:59:27.267" v="839"/>
          <ac:picMkLst>
            <pc:docMk/>
            <pc:sldMk cId="4259283563" sldId="293"/>
            <ac:picMk id="10" creationId="{64D42507-6630-4132-9BCC-67C063CB4AEE}"/>
          </ac:picMkLst>
        </pc:picChg>
        <pc:cxnChg chg="add">
          <ac:chgData name="Chenlu Huang" userId="S::huang.chenl@northeastern.edu::c4c19071-b3bc-42d7-a358-d4851f036fc2" providerId="AD" clId="Web-{196A3BCE-EA00-432D-A276-D2C32BA75A85}" dt="2021-08-15T10:59:27.267" v="839"/>
          <ac:cxnSpMkLst>
            <pc:docMk/>
            <pc:sldMk cId="4259283563" sldId="293"/>
            <ac:cxnSpMk id="18" creationId="{C800968E-0A99-46C4-A9B2-6A63AC66F4B0}"/>
          </ac:cxnSpMkLst>
        </pc:cxnChg>
        <pc:cxnChg chg="add">
          <ac:chgData name="Chenlu Huang" userId="S::huang.chenl@northeastern.edu::c4c19071-b3bc-42d7-a358-d4851f036fc2" providerId="AD" clId="Web-{196A3BCE-EA00-432D-A276-D2C32BA75A85}" dt="2021-08-15T10:59:27.267" v="839"/>
          <ac:cxnSpMkLst>
            <pc:docMk/>
            <pc:sldMk cId="4259283563" sldId="293"/>
            <ac:cxnSpMk id="20" creationId="{0627B73E-D784-4780-AA33-DCDFE7DA16ED}"/>
          </ac:cxnSpMkLst>
        </pc:cxnChg>
        <pc:cxnChg chg="add">
          <ac:chgData name="Chenlu Huang" userId="S::huang.chenl@northeastern.edu::c4c19071-b3bc-42d7-a358-d4851f036fc2" providerId="AD" clId="Web-{196A3BCE-EA00-432D-A276-D2C32BA75A85}" dt="2021-08-15T10:59:27.267" v="839"/>
          <ac:cxnSpMkLst>
            <pc:docMk/>
            <pc:sldMk cId="4259283563" sldId="293"/>
            <ac:cxnSpMk id="22" creationId="{EBAD6A72-88E8-42F7-88B9-CAF744536BE4}"/>
          </ac:cxnSpMkLst>
        </pc:cxnChg>
      </pc:sldChg>
      <pc:sldChg chg="addSp delSp modSp add mod replId setBg">
        <pc:chgData name="Chenlu Huang" userId="S::huang.chenl@northeastern.edu::c4c19071-b3bc-42d7-a358-d4851f036fc2" providerId="AD" clId="Web-{196A3BCE-EA00-432D-A276-D2C32BA75A85}" dt="2021-08-15T10:56:55.201" v="823" actId="20577"/>
        <pc:sldMkLst>
          <pc:docMk/>
          <pc:sldMk cId="2414382203" sldId="294"/>
        </pc:sldMkLst>
        <pc:spChg chg="mod">
          <ac:chgData name="Chenlu Huang" userId="S::huang.chenl@northeastern.edu::c4c19071-b3bc-42d7-a358-d4851f036fc2" providerId="AD" clId="Web-{196A3BCE-EA00-432D-A276-D2C32BA75A85}" dt="2021-08-15T10:56:55.201" v="823" actId="20577"/>
          <ac:spMkLst>
            <pc:docMk/>
            <pc:sldMk cId="2414382203" sldId="294"/>
            <ac:spMk id="2" creationId="{29F12EBD-2961-4E2F-965E-7CF24EE026B2}"/>
          </ac:spMkLst>
        </pc:spChg>
        <pc:spChg chg="del">
          <ac:chgData name="Chenlu Huang" userId="S::huang.chenl@northeastern.edu::c4c19071-b3bc-42d7-a358-d4851f036fc2" providerId="AD" clId="Web-{196A3BCE-EA00-432D-A276-D2C32BA75A85}" dt="2021-08-15T10:44:07.157" v="677"/>
          <ac:spMkLst>
            <pc:docMk/>
            <pc:sldMk cId="2414382203" sldId="294"/>
            <ac:spMk id="7" creationId="{4D7ACF58-ED79-4729-88C1-E6DABB87F7FC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44:38.094" v="699"/>
          <ac:spMkLst>
            <pc:docMk/>
            <pc:sldMk cId="2414382203" sldId="294"/>
            <ac:spMk id="8" creationId="{16F9E488-0718-4E1E-9D12-26779F606252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44:38.094" v="699"/>
          <ac:spMkLst>
            <pc:docMk/>
            <pc:sldMk cId="2414382203" sldId="294"/>
            <ac:spMk id="10" creationId="{CE708407-D01D-4E57-8998-FF799DBC3788}"/>
          </ac:spMkLst>
        </pc:spChg>
        <pc:grpChg chg="add">
          <ac:chgData name="Chenlu Huang" userId="S::huang.chenl@northeastern.edu::c4c19071-b3bc-42d7-a358-d4851f036fc2" providerId="AD" clId="Web-{196A3BCE-EA00-432D-A276-D2C32BA75A85}" dt="2021-08-15T10:44:38.094" v="699"/>
          <ac:grpSpMkLst>
            <pc:docMk/>
            <pc:sldMk cId="2414382203" sldId="294"/>
            <ac:grpSpMk id="12" creationId="{7F963B07-5C9E-478C-A53E-B6F5B4A78933}"/>
          </ac:grpSpMkLst>
        </pc:grpChg>
        <pc:picChg chg="add mod ord">
          <ac:chgData name="Chenlu Huang" userId="S::huang.chenl@northeastern.edu::c4c19071-b3bc-42d7-a358-d4851f036fc2" providerId="AD" clId="Web-{196A3BCE-EA00-432D-A276-D2C32BA75A85}" dt="2021-08-15T10:44:38.094" v="699"/>
          <ac:picMkLst>
            <pc:docMk/>
            <pc:sldMk cId="2414382203" sldId="294"/>
            <ac:picMk id="3" creationId="{E4B73BDC-D787-4712-8AFF-04819A0F0B6A}"/>
          </ac:picMkLst>
        </pc:picChg>
      </pc:sldChg>
      <pc:sldChg chg="addSp delSp modSp new mod ord setBg">
        <pc:chgData name="Chenlu Huang" userId="S::huang.chenl@northeastern.edu::c4c19071-b3bc-42d7-a358-d4851f036fc2" providerId="AD" clId="Web-{196A3BCE-EA00-432D-A276-D2C32BA75A85}" dt="2021-08-15T10:57:57.294" v="832"/>
        <pc:sldMkLst>
          <pc:docMk/>
          <pc:sldMk cId="479508908" sldId="295"/>
        </pc:sldMkLst>
        <pc:spChg chg="mod">
          <ac:chgData name="Chenlu Huang" userId="S::huang.chenl@northeastern.edu::c4c19071-b3bc-42d7-a358-d4851f036fc2" providerId="AD" clId="Web-{196A3BCE-EA00-432D-A276-D2C32BA75A85}" dt="2021-08-15T10:57:57.294" v="832"/>
          <ac:spMkLst>
            <pc:docMk/>
            <pc:sldMk cId="479508908" sldId="295"/>
            <ac:spMk id="2" creationId="{59283CE6-C26A-47D0-A584-7F3935AC2731}"/>
          </ac:spMkLst>
        </pc:spChg>
        <pc:spChg chg="del mod">
          <ac:chgData name="Chenlu Huang" userId="S::huang.chenl@northeastern.edu::c4c19071-b3bc-42d7-a358-d4851f036fc2" providerId="AD" clId="Web-{196A3BCE-EA00-432D-A276-D2C32BA75A85}" dt="2021-08-15T10:57:57.294" v="832"/>
          <ac:spMkLst>
            <pc:docMk/>
            <pc:sldMk cId="479508908" sldId="295"/>
            <ac:spMk id="3" creationId="{2D4AE3BA-129B-4A6C-BEC2-BAE6C47B1DA2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0:57:57.294" v="832"/>
          <ac:spMkLst>
            <pc:docMk/>
            <pc:sldMk cId="479508908" sldId="295"/>
            <ac:spMk id="9" creationId="{58153EC8-8E01-4D70-B575-24ABD35A1125}"/>
          </ac:spMkLst>
        </pc:spChg>
        <pc:picChg chg="add">
          <ac:chgData name="Chenlu Huang" userId="S::huang.chenl@northeastern.edu::c4c19071-b3bc-42d7-a358-d4851f036fc2" providerId="AD" clId="Web-{196A3BCE-EA00-432D-A276-D2C32BA75A85}" dt="2021-08-15T10:57:57.294" v="832"/>
          <ac:picMkLst>
            <pc:docMk/>
            <pc:sldMk cId="479508908" sldId="295"/>
            <ac:picMk id="5" creationId="{00B3A323-B295-48EB-86D1-4C195CCF7D09}"/>
          </ac:picMkLst>
        </pc:picChg>
      </pc:sldChg>
      <pc:sldChg chg="addSp delSp modSp new mod setBg addAnim setClrOvrMap">
        <pc:chgData name="Chenlu Huang" userId="S::huang.chenl@northeastern.edu::c4c19071-b3bc-42d7-a358-d4851f036fc2" providerId="AD" clId="Web-{196A3BCE-EA00-432D-A276-D2C32BA75A85}" dt="2021-08-15T11:06:06.840" v="864"/>
        <pc:sldMkLst>
          <pc:docMk/>
          <pc:sldMk cId="3545853695" sldId="296"/>
        </pc:sldMkLst>
        <pc:spChg chg="mod">
          <ac:chgData name="Chenlu Huang" userId="S::huang.chenl@northeastern.edu::c4c19071-b3bc-42d7-a358-d4851f036fc2" providerId="AD" clId="Web-{196A3BCE-EA00-432D-A276-D2C32BA75A85}" dt="2021-08-15T11:06:06.840" v="863"/>
          <ac:spMkLst>
            <pc:docMk/>
            <pc:sldMk cId="3545853695" sldId="296"/>
            <ac:spMk id="2" creationId="{8F2CEAB9-E7B1-4EC9-986C-8E5364790826}"/>
          </ac:spMkLst>
        </pc:spChg>
        <pc:spChg chg="del mod">
          <ac:chgData name="Chenlu Huang" userId="S::huang.chenl@northeastern.edu::c4c19071-b3bc-42d7-a358-d4851f036fc2" providerId="AD" clId="Web-{196A3BCE-EA00-432D-A276-D2C32BA75A85}" dt="2021-08-15T11:05:56.044" v="862"/>
          <ac:spMkLst>
            <pc:docMk/>
            <pc:sldMk cId="3545853695" sldId="296"/>
            <ac:spMk id="3" creationId="{D35E37C9-71B0-4284-BDDA-C1433D4596C4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1:06:06.840" v="863"/>
          <ac:spMkLst>
            <pc:docMk/>
            <pc:sldMk cId="3545853695" sldId="296"/>
            <ac:spMk id="9" creationId="{9AA72BD9-2C5A-4EDC-931F-5AA08EACA0F3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1:06:06.840" v="863"/>
          <ac:spMkLst>
            <pc:docMk/>
            <pc:sldMk cId="3545853695" sldId="296"/>
            <ac:spMk id="11" creationId="{DD3981AC-7B61-4947-BCF3-F7AA7FA385B9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1:06:06.840" v="863"/>
          <ac:spMkLst>
            <pc:docMk/>
            <pc:sldMk cId="3545853695" sldId="296"/>
            <ac:spMk id="13" creationId="{55D4142C-5077-457F-A6AD-3FECFDB39685}"/>
          </ac:spMkLst>
        </pc:spChg>
        <pc:spChg chg="add del">
          <ac:chgData name="Chenlu Huang" userId="S::huang.chenl@northeastern.edu::c4c19071-b3bc-42d7-a358-d4851f036fc2" providerId="AD" clId="Web-{196A3BCE-EA00-432D-A276-D2C32BA75A85}" dt="2021-08-15T11:06:06.840" v="863"/>
          <ac:spMkLst>
            <pc:docMk/>
            <pc:sldMk cId="3545853695" sldId="296"/>
            <ac:spMk id="15" creationId="{7A5F0580-5EE9-419F-96EE-B6529EF6E7D0}"/>
          </ac:spMkLst>
        </pc:spChg>
        <pc:spChg chg="add">
          <ac:chgData name="Chenlu Huang" userId="S::huang.chenl@northeastern.edu::c4c19071-b3bc-42d7-a358-d4851f036fc2" providerId="AD" clId="Web-{196A3BCE-EA00-432D-A276-D2C32BA75A85}" dt="2021-08-15T11:06:06.840" v="863"/>
          <ac:spMkLst>
            <pc:docMk/>
            <pc:sldMk cId="3545853695" sldId="296"/>
            <ac:spMk id="20" creationId="{7CA0DAA6-33B8-4A25-810D-2F4D816FB40E}"/>
          </ac:spMkLst>
        </pc:spChg>
        <pc:picChg chg="add mod ord">
          <ac:chgData name="Chenlu Huang" userId="S::huang.chenl@northeastern.edu::c4c19071-b3bc-42d7-a358-d4851f036fc2" providerId="AD" clId="Web-{196A3BCE-EA00-432D-A276-D2C32BA75A85}" dt="2021-08-15T11:06:06.840" v="863"/>
          <ac:picMkLst>
            <pc:docMk/>
            <pc:sldMk cId="3545853695" sldId="296"/>
            <ac:picMk id="4" creationId="{F9AEDD11-656A-403D-9126-BC5FB2E6445F}"/>
          </ac:picMkLst>
        </pc:picChg>
      </pc:sldChg>
    </pc:docChg>
  </pc:docChgLst>
  <pc:docChgLst>
    <pc:chgData name="Chenlu Huang" userId="S::huang.chenl@northeastern.edu::c4c19071-b3bc-42d7-a358-d4851f036fc2" providerId="AD" clId="Web-{77E58ECA-B171-4572-8338-4F49F07845DD}"/>
    <pc:docChg chg="addSld modSld sldOrd">
      <pc:chgData name="Chenlu Huang" userId="S::huang.chenl@northeastern.edu::c4c19071-b3bc-42d7-a358-d4851f036fc2" providerId="AD" clId="Web-{77E58ECA-B171-4572-8338-4F49F07845DD}" dt="2021-08-15T12:23:59.714" v="1588"/>
      <pc:docMkLst>
        <pc:docMk/>
      </pc:docMkLst>
      <pc:sldChg chg="modNotes">
        <pc:chgData name="Chenlu Huang" userId="S::huang.chenl@northeastern.edu::c4c19071-b3bc-42d7-a358-d4851f036fc2" providerId="AD" clId="Web-{77E58ECA-B171-4572-8338-4F49F07845DD}" dt="2021-08-15T11:40:16.688" v="787"/>
        <pc:sldMkLst>
          <pc:docMk/>
          <pc:sldMk cId="3175214767" sldId="289"/>
        </pc:sldMkLst>
      </pc:sldChg>
      <pc:sldChg chg="modNotes">
        <pc:chgData name="Chenlu Huang" userId="S::huang.chenl@northeastern.edu::c4c19071-b3bc-42d7-a358-d4851f036fc2" providerId="AD" clId="Web-{77E58ECA-B171-4572-8338-4F49F07845DD}" dt="2021-08-15T11:38:04.112" v="701"/>
        <pc:sldMkLst>
          <pc:docMk/>
          <pc:sldMk cId="191739737" sldId="290"/>
        </pc:sldMkLst>
      </pc:sldChg>
      <pc:sldChg chg="ord modNotes">
        <pc:chgData name="Chenlu Huang" userId="S::huang.chenl@northeastern.edu::c4c19071-b3bc-42d7-a358-d4851f036fc2" providerId="AD" clId="Web-{77E58ECA-B171-4572-8338-4F49F07845DD}" dt="2021-08-15T11:38:52.721" v="702"/>
        <pc:sldMkLst>
          <pc:docMk/>
          <pc:sldMk cId="1846625066" sldId="291"/>
        </pc:sldMkLst>
      </pc:sldChg>
      <pc:sldChg chg="modNotes">
        <pc:chgData name="Chenlu Huang" userId="S::huang.chenl@northeastern.edu::c4c19071-b3bc-42d7-a358-d4851f036fc2" providerId="AD" clId="Web-{77E58ECA-B171-4572-8338-4F49F07845DD}" dt="2021-08-15T11:22:14.838" v="379"/>
        <pc:sldMkLst>
          <pc:docMk/>
          <pc:sldMk cId="2642286784" sldId="292"/>
        </pc:sldMkLst>
      </pc:sldChg>
      <pc:sldChg chg="modNotes">
        <pc:chgData name="Chenlu Huang" userId="S::huang.chenl@northeastern.edu::c4c19071-b3bc-42d7-a358-d4851f036fc2" providerId="AD" clId="Web-{77E58ECA-B171-4572-8338-4F49F07845DD}" dt="2021-08-15T11:41:49.187" v="798"/>
        <pc:sldMkLst>
          <pc:docMk/>
          <pc:sldMk cId="4259283563" sldId="293"/>
        </pc:sldMkLst>
      </pc:sldChg>
      <pc:sldChg chg="modNotes">
        <pc:chgData name="Chenlu Huang" userId="S::huang.chenl@northeastern.edu::c4c19071-b3bc-42d7-a358-d4851f036fc2" providerId="AD" clId="Web-{77E58ECA-B171-4572-8338-4F49F07845DD}" dt="2021-08-15T12:20:27.107" v="1521"/>
        <pc:sldMkLst>
          <pc:docMk/>
          <pc:sldMk cId="2414382203" sldId="294"/>
        </pc:sldMkLst>
      </pc:sldChg>
      <pc:sldChg chg="addSp delSp modSp new mod setBg">
        <pc:chgData name="Chenlu Huang" userId="S::huang.chenl@northeastern.edu::c4c19071-b3bc-42d7-a358-d4851f036fc2" providerId="AD" clId="Web-{77E58ECA-B171-4572-8338-4F49F07845DD}" dt="2021-08-15T11:13:35.798" v="3"/>
        <pc:sldMkLst>
          <pc:docMk/>
          <pc:sldMk cId="3353606922" sldId="297"/>
        </pc:sldMkLst>
        <pc:spChg chg="mod">
          <ac:chgData name="Chenlu Huang" userId="S::huang.chenl@northeastern.edu::c4c19071-b3bc-42d7-a358-d4851f036fc2" providerId="AD" clId="Web-{77E58ECA-B171-4572-8338-4F49F07845DD}" dt="2021-08-15T11:13:35.798" v="3"/>
          <ac:spMkLst>
            <pc:docMk/>
            <pc:sldMk cId="3353606922" sldId="297"/>
            <ac:spMk id="2" creationId="{876FCBA6-5CC7-405C-BA3A-68EB8E0B0438}"/>
          </ac:spMkLst>
        </pc:spChg>
        <pc:spChg chg="del">
          <ac:chgData name="Chenlu Huang" userId="S::huang.chenl@northeastern.edu::c4c19071-b3bc-42d7-a358-d4851f036fc2" providerId="AD" clId="Web-{77E58ECA-B171-4572-8338-4F49F07845DD}" dt="2021-08-15T11:13:35.798" v="3"/>
          <ac:spMkLst>
            <pc:docMk/>
            <pc:sldMk cId="3353606922" sldId="297"/>
            <ac:spMk id="3" creationId="{8B572D09-D930-4E89-96F2-29F239AE52A6}"/>
          </ac:spMkLst>
        </pc:spChg>
        <pc:spChg chg="add">
          <ac:chgData name="Chenlu Huang" userId="S::huang.chenl@northeastern.edu::c4c19071-b3bc-42d7-a358-d4851f036fc2" providerId="AD" clId="Web-{77E58ECA-B171-4572-8338-4F49F07845DD}" dt="2021-08-15T11:13:35.798" v="3"/>
          <ac:spMkLst>
            <pc:docMk/>
            <pc:sldMk cId="3353606922" sldId="297"/>
            <ac:spMk id="9" creationId="{C1DD1A8A-57D5-4A81-AD04-532B043C5611}"/>
          </ac:spMkLst>
        </pc:spChg>
        <pc:spChg chg="add">
          <ac:chgData name="Chenlu Huang" userId="S::huang.chenl@northeastern.edu::c4c19071-b3bc-42d7-a358-d4851f036fc2" providerId="AD" clId="Web-{77E58ECA-B171-4572-8338-4F49F07845DD}" dt="2021-08-15T11:13:35.798" v="3"/>
          <ac:spMkLst>
            <pc:docMk/>
            <pc:sldMk cId="3353606922" sldId="297"/>
            <ac:spMk id="11" creationId="{007891EC-4501-44ED-A8C8-B11B6DB767AB}"/>
          </ac:spMkLst>
        </pc:spChg>
        <pc:picChg chg="add">
          <ac:chgData name="Chenlu Huang" userId="S::huang.chenl@northeastern.edu::c4c19071-b3bc-42d7-a358-d4851f036fc2" providerId="AD" clId="Web-{77E58ECA-B171-4572-8338-4F49F07845DD}" dt="2021-08-15T11:13:35.798" v="3"/>
          <ac:picMkLst>
            <pc:docMk/>
            <pc:sldMk cId="3353606922" sldId="297"/>
            <ac:picMk id="5" creationId="{34ADC26B-870D-4A7A-B526-3DB22FD91FB4}"/>
          </ac:picMkLst>
        </pc:picChg>
      </pc:sldChg>
      <pc:sldChg chg="addSp delSp modSp new mod setBg modNotes">
        <pc:chgData name="Chenlu Huang" userId="S::huang.chenl@northeastern.edu::c4c19071-b3bc-42d7-a358-d4851f036fc2" providerId="AD" clId="Web-{77E58ECA-B171-4572-8338-4F49F07845DD}" dt="2021-08-15T12:23:59.714" v="1588"/>
        <pc:sldMkLst>
          <pc:docMk/>
          <pc:sldMk cId="3000370423" sldId="298"/>
        </pc:sldMkLst>
        <pc:spChg chg="mod">
          <ac:chgData name="Chenlu Huang" userId="S::huang.chenl@northeastern.edu::c4c19071-b3bc-42d7-a358-d4851f036fc2" providerId="AD" clId="Web-{77E58ECA-B171-4572-8338-4F49F07845DD}" dt="2021-08-15T11:43:10.936" v="810"/>
          <ac:spMkLst>
            <pc:docMk/>
            <pc:sldMk cId="3000370423" sldId="298"/>
            <ac:spMk id="2" creationId="{812676FA-651C-43B3-9500-020DAFB1F18D}"/>
          </ac:spMkLst>
        </pc:spChg>
        <pc:spChg chg="del">
          <ac:chgData name="Chenlu Huang" userId="S::huang.chenl@northeastern.edu::c4c19071-b3bc-42d7-a358-d4851f036fc2" providerId="AD" clId="Web-{77E58ECA-B171-4572-8338-4F49F07845DD}" dt="2021-08-15T11:42:44.718" v="800"/>
          <ac:spMkLst>
            <pc:docMk/>
            <pc:sldMk cId="3000370423" sldId="298"/>
            <ac:spMk id="3" creationId="{ED1F74FB-CCB9-46A7-8612-6C6ABC663CE6}"/>
          </ac:spMkLst>
        </pc:spChg>
        <pc:spChg chg="add del mod">
          <ac:chgData name="Chenlu Huang" userId="S::huang.chenl@northeastern.edu::c4c19071-b3bc-42d7-a358-d4851f036fc2" providerId="AD" clId="Web-{77E58ECA-B171-4572-8338-4F49F07845DD}" dt="2021-08-15T12:15:13.737" v="1315"/>
          <ac:spMkLst>
            <pc:docMk/>
            <pc:sldMk cId="3000370423" sldId="298"/>
            <ac:spMk id="6" creationId="{0575D35C-8E1C-41D0-87BC-3CADFED6E5E7}"/>
          </ac:spMkLst>
        </pc:spChg>
        <pc:spChg chg="add">
          <ac:chgData name="Chenlu Huang" userId="S::huang.chenl@northeastern.edu::c4c19071-b3bc-42d7-a358-d4851f036fc2" providerId="AD" clId="Web-{77E58ECA-B171-4572-8338-4F49F07845DD}" dt="2021-08-15T11:43:10.936" v="810"/>
          <ac:spMkLst>
            <pc:docMk/>
            <pc:sldMk cId="3000370423" sldId="298"/>
            <ac:spMk id="9" creationId="{16F9E488-0718-4E1E-9D12-26779F606252}"/>
          </ac:spMkLst>
        </pc:spChg>
        <pc:spChg chg="add">
          <ac:chgData name="Chenlu Huang" userId="S::huang.chenl@northeastern.edu::c4c19071-b3bc-42d7-a358-d4851f036fc2" providerId="AD" clId="Web-{77E58ECA-B171-4572-8338-4F49F07845DD}" dt="2021-08-15T11:43:10.936" v="810"/>
          <ac:spMkLst>
            <pc:docMk/>
            <pc:sldMk cId="3000370423" sldId="298"/>
            <ac:spMk id="11" creationId="{CE708407-D01D-4E57-8998-FF799DBC3788}"/>
          </ac:spMkLst>
        </pc:spChg>
        <pc:grpChg chg="add">
          <ac:chgData name="Chenlu Huang" userId="S::huang.chenl@northeastern.edu::c4c19071-b3bc-42d7-a358-d4851f036fc2" providerId="AD" clId="Web-{77E58ECA-B171-4572-8338-4F49F07845DD}" dt="2021-08-15T11:43:10.936" v="810"/>
          <ac:grpSpMkLst>
            <pc:docMk/>
            <pc:sldMk cId="3000370423" sldId="298"/>
            <ac:grpSpMk id="13" creationId="{7F963B07-5C9E-478C-A53E-B6F5B4A78933}"/>
          </ac:grpSpMkLst>
        </pc:grpChg>
        <pc:picChg chg="add del mod ord">
          <ac:chgData name="Chenlu Huang" userId="S::huang.chenl@northeastern.edu::c4c19071-b3bc-42d7-a358-d4851f036fc2" providerId="AD" clId="Web-{77E58ECA-B171-4572-8338-4F49F07845DD}" dt="2021-08-15T12:15:08.518" v="1314"/>
          <ac:picMkLst>
            <pc:docMk/>
            <pc:sldMk cId="3000370423" sldId="298"/>
            <ac:picMk id="4" creationId="{49025ECB-0D0A-4754-8FD3-5E0202871B33}"/>
          </ac:picMkLst>
        </pc:picChg>
        <pc:picChg chg="add mod ord">
          <ac:chgData name="Chenlu Huang" userId="S::huang.chenl@northeastern.edu::c4c19071-b3bc-42d7-a358-d4851f036fc2" providerId="AD" clId="Web-{77E58ECA-B171-4572-8338-4F49F07845DD}" dt="2021-08-15T12:15:22.846" v="1317" actId="1076"/>
          <ac:picMkLst>
            <pc:docMk/>
            <pc:sldMk cId="3000370423" sldId="298"/>
            <ac:picMk id="7" creationId="{E52D50F8-1B8E-45B1-B3DA-4099F5F2248D}"/>
          </ac:picMkLst>
        </pc:picChg>
      </pc:sldChg>
    </pc:docChg>
  </pc:docChgLst>
  <pc:docChgLst>
    <pc:chgData name="Mao Liang Liu" userId="S::liu.maol@northeastern.edu::5ff3f799-d32d-4cdb-8768-ef57a302ecd0" providerId="AD" clId="Web-{98C57E41-570A-47B1-B35E-BE3B102D7894}"/>
    <pc:docChg chg="modSld">
      <pc:chgData name="Mao Liang Liu" userId="S::liu.maol@northeastern.edu::5ff3f799-d32d-4cdb-8768-ef57a302ecd0" providerId="AD" clId="Web-{98C57E41-570A-47B1-B35E-BE3B102D7894}" dt="2021-08-14T15:20:10.357" v="8" actId="20577"/>
      <pc:docMkLst>
        <pc:docMk/>
      </pc:docMkLst>
      <pc:sldChg chg="modSp">
        <pc:chgData name="Mao Liang Liu" userId="S::liu.maol@northeastern.edu::5ff3f799-d32d-4cdb-8768-ef57a302ecd0" providerId="AD" clId="Web-{98C57E41-570A-47B1-B35E-BE3B102D7894}" dt="2021-08-14T15:20:10.357" v="8" actId="20577"/>
        <pc:sldMkLst>
          <pc:docMk/>
          <pc:sldMk cId="665838038" sldId="257"/>
        </pc:sldMkLst>
        <pc:spChg chg="mod">
          <ac:chgData name="Mao Liang Liu" userId="S::liu.maol@northeastern.edu::5ff3f799-d32d-4cdb-8768-ef57a302ecd0" providerId="AD" clId="Web-{98C57E41-570A-47B1-B35E-BE3B102D7894}" dt="2021-08-14T15:20:10.357" v="8" actId="20577"/>
          <ac:spMkLst>
            <pc:docMk/>
            <pc:sldMk cId="665838038" sldId="257"/>
            <ac:spMk id="3" creationId="{4D952605-D5E1-422A-AC7A-8054EB89BF1B}"/>
          </ac:spMkLst>
        </pc:spChg>
      </pc:sldChg>
    </pc:docChg>
  </pc:docChgLst>
  <pc:docChgLst>
    <pc:chgData name="Mao Liang Liu" userId="S::liu.maol@northeastern.edu::5ff3f799-d32d-4cdb-8768-ef57a302ecd0" providerId="AD" clId="Web-{BA0A6D39-9319-4165-BEAC-2576EE997CAF}"/>
    <pc:docChg chg="modSld">
      <pc:chgData name="Mao Liang Liu" userId="S::liu.maol@northeastern.edu::5ff3f799-d32d-4cdb-8768-ef57a302ecd0" providerId="AD" clId="Web-{BA0A6D39-9319-4165-BEAC-2576EE997CAF}" dt="2021-08-15T15:18:03.843" v="47" actId="20577"/>
      <pc:docMkLst>
        <pc:docMk/>
      </pc:docMkLst>
      <pc:sldChg chg="modNotes">
        <pc:chgData name="Mao Liang Liu" userId="S::liu.maol@northeastern.edu::5ff3f799-d32d-4cdb-8768-ef57a302ecd0" providerId="AD" clId="Web-{BA0A6D39-9319-4165-BEAC-2576EE997CAF}" dt="2021-08-15T15:15:34.351" v="34"/>
        <pc:sldMkLst>
          <pc:docMk/>
          <pc:sldMk cId="1465258518" sldId="272"/>
        </pc:sldMkLst>
      </pc:sldChg>
      <pc:sldChg chg="modSp">
        <pc:chgData name="Mao Liang Liu" userId="S::liu.maol@northeastern.edu::5ff3f799-d32d-4cdb-8768-ef57a302ecd0" providerId="AD" clId="Web-{BA0A6D39-9319-4165-BEAC-2576EE997CAF}" dt="2021-08-15T15:18:03.843" v="47" actId="20577"/>
        <pc:sldMkLst>
          <pc:docMk/>
          <pc:sldMk cId="4281022048" sldId="275"/>
        </pc:sldMkLst>
        <pc:spChg chg="mod">
          <ac:chgData name="Mao Liang Liu" userId="S::liu.maol@northeastern.edu::5ff3f799-d32d-4cdb-8768-ef57a302ecd0" providerId="AD" clId="Web-{BA0A6D39-9319-4165-BEAC-2576EE997CAF}" dt="2021-08-15T15:18:03.843" v="47" actId="20577"/>
          <ac:spMkLst>
            <pc:docMk/>
            <pc:sldMk cId="4281022048" sldId="275"/>
            <ac:spMk id="2" creationId="{CA3C26EF-F836-4F4A-AF99-B769612CAD30}"/>
          </ac:spMkLst>
        </pc:spChg>
      </pc:sldChg>
      <pc:sldChg chg="modSp">
        <pc:chgData name="Mao Liang Liu" userId="S::liu.maol@northeastern.edu::5ff3f799-d32d-4cdb-8768-ef57a302ecd0" providerId="AD" clId="Web-{BA0A6D39-9319-4165-BEAC-2576EE997CAF}" dt="2021-08-15T15:16:04.961" v="35" actId="20577"/>
        <pc:sldMkLst>
          <pc:docMk/>
          <pc:sldMk cId="3120371356" sldId="276"/>
        </pc:sldMkLst>
        <pc:spChg chg="mod">
          <ac:chgData name="Mao Liang Liu" userId="S::liu.maol@northeastern.edu::5ff3f799-d32d-4cdb-8768-ef57a302ecd0" providerId="AD" clId="Web-{BA0A6D39-9319-4165-BEAC-2576EE997CAF}" dt="2021-08-15T15:16:04.961" v="35" actId="20577"/>
          <ac:spMkLst>
            <pc:docMk/>
            <pc:sldMk cId="3120371356" sldId="276"/>
            <ac:spMk id="2" creationId="{17A6257F-2D87-4E70-B097-8B171618EAD3}"/>
          </ac:spMkLst>
        </pc:spChg>
      </pc:sldChg>
      <pc:sldChg chg="modSp">
        <pc:chgData name="Mao Liang Liu" userId="S::liu.maol@northeastern.edu::5ff3f799-d32d-4cdb-8768-ef57a302ecd0" providerId="AD" clId="Web-{BA0A6D39-9319-4165-BEAC-2576EE997CAF}" dt="2021-08-15T15:16:09.930" v="36" actId="20577"/>
        <pc:sldMkLst>
          <pc:docMk/>
          <pc:sldMk cId="1617053996" sldId="277"/>
        </pc:sldMkLst>
        <pc:spChg chg="mod">
          <ac:chgData name="Mao Liang Liu" userId="S::liu.maol@northeastern.edu::5ff3f799-d32d-4cdb-8768-ef57a302ecd0" providerId="AD" clId="Web-{BA0A6D39-9319-4165-BEAC-2576EE997CAF}" dt="2021-08-15T15:16:09.930" v="36" actId="20577"/>
          <ac:spMkLst>
            <pc:docMk/>
            <pc:sldMk cId="1617053996" sldId="277"/>
            <ac:spMk id="2" creationId="{17A6257F-2D87-4E70-B097-8B171618EAD3}"/>
          </ac:spMkLst>
        </pc:spChg>
      </pc:sldChg>
      <pc:sldChg chg="modSp">
        <pc:chgData name="Mao Liang Liu" userId="S::liu.maol@northeastern.edu::5ff3f799-d32d-4cdb-8768-ef57a302ecd0" providerId="AD" clId="Web-{BA0A6D39-9319-4165-BEAC-2576EE997CAF}" dt="2021-08-15T15:16:15.164" v="37" actId="20577"/>
        <pc:sldMkLst>
          <pc:docMk/>
          <pc:sldMk cId="1819225205" sldId="278"/>
        </pc:sldMkLst>
        <pc:spChg chg="mod">
          <ac:chgData name="Mao Liang Liu" userId="S::liu.maol@northeastern.edu::5ff3f799-d32d-4cdb-8768-ef57a302ecd0" providerId="AD" clId="Web-{BA0A6D39-9319-4165-BEAC-2576EE997CAF}" dt="2021-08-15T15:16:15.164" v="37" actId="20577"/>
          <ac:spMkLst>
            <pc:docMk/>
            <pc:sldMk cId="1819225205" sldId="278"/>
            <ac:spMk id="2" creationId="{17A6257F-2D87-4E70-B097-8B171618EAD3}"/>
          </ac:spMkLst>
        </pc:spChg>
      </pc:sldChg>
      <pc:sldChg chg="modSp">
        <pc:chgData name="Mao Liang Liu" userId="S::liu.maol@northeastern.edu::5ff3f799-d32d-4cdb-8768-ef57a302ecd0" providerId="AD" clId="Web-{BA0A6D39-9319-4165-BEAC-2576EE997CAF}" dt="2021-08-15T15:16:19.071" v="38" actId="20577"/>
        <pc:sldMkLst>
          <pc:docMk/>
          <pc:sldMk cId="1135530809" sldId="279"/>
        </pc:sldMkLst>
        <pc:spChg chg="mod">
          <ac:chgData name="Mao Liang Liu" userId="S::liu.maol@northeastern.edu::5ff3f799-d32d-4cdb-8768-ef57a302ecd0" providerId="AD" clId="Web-{BA0A6D39-9319-4165-BEAC-2576EE997CAF}" dt="2021-08-15T15:16:19.071" v="38" actId="20577"/>
          <ac:spMkLst>
            <pc:docMk/>
            <pc:sldMk cId="1135530809" sldId="279"/>
            <ac:spMk id="2" creationId="{17A6257F-2D87-4E70-B097-8B171618EAD3}"/>
          </ac:spMkLst>
        </pc:spChg>
      </pc:sldChg>
      <pc:sldChg chg="modSp">
        <pc:chgData name="Mao Liang Liu" userId="S::liu.maol@northeastern.edu::5ff3f799-d32d-4cdb-8768-ef57a302ecd0" providerId="AD" clId="Web-{BA0A6D39-9319-4165-BEAC-2576EE997CAF}" dt="2021-08-15T15:16:22.305" v="39" actId="20577"/>
        <pc:sldMkLst>
          <pc:docMk/>
          <pc:sldMk cId="2503766921" sldId="281"/>
        </pc:sldMkLst>
        <pc:spChg chg="mod">
          <ac:chgData name="Mao Liang Liu" userId="S::liu.maol@northeastern.edu::5ff3f799-d32d-4cdb-8768-ef57a302ecd0" providerId="AD" clId="Web-{BA0A6D39-9319-4165-BEAC-2576EE997CAF}" dt="2021-08-15T15:16:22.305" v="39" actId="20577"/>
          <ac:spMkLst>
            <pc:docMk/>
            <pc:sldMk cId="2503766921" sldId="281"/>
            <ac:spMk id="2" creationId="{17A6257F-2D87-4E70-B097-8B171618EAD3}"/>
          </ac:spMkLst>
        </pc:spChg>
      </pc:sldChg>
      <pc:sldChg chg="modSp">
        <pc:chgData name="Mao Liang Liu" userId="S::liu.maol@northeastern.edu::5ff3f799-d32d-4cdb-8768-ef57a302ecd0" providerId="AD" clId="Web-{BA0A6D39-9319-4165-BEAC-2576EE997CAF}" dt="2021-08-15T15:16:58.806" v="41" actId="20577"/>
        <pc:sldMkLst>
          <pc:docMk/>
          <pc:sldMk cId="159012967" sldId="282"/>
        </pc:sldMkLst>
        <pc:spChg chg="mod">
          <ac:chgData name="Mao Liang Liu" userId="S::liu.maol@northeastern.edu::5ff3f799-d32d-4cdb-8768-ef57a302ecd0" providerId="AD" clId="Web-{BA0A6D39-9319-4165-BEAC-2576EE997CAF}" dt="2021-08-15T15:16:58.806" v="41" actId="20577"/>
          <ac:spMkLst>
            <pc:docMk/>
            <pc:sldMk cId="159012967" sldId="282"/>
            <ac:spMk id="2" creationId="{17A6257F-2D87-4E70-B097-8B171618EAD3}"/>
          </ac:spMkLst>
        </pc:spChg>
      </pc:sldChg>
      <pc:sldChg chg="modSp">
        <pc:chgData name="Mao Liang Liu" userId="S::liu.maol@northeastern.edu::5ff3f799-d32d-4cdb-8768-ef57a302ecd0" providerId="AD" clId="Web-{BA0A6D39-9319-4165-BEAC-2576EE997CAF}" dt="2021-08-15T15:17:34.905" v="43" actId="20577"/>
        <pc:sldMkLst>
          <pc:docMk/>
          <pc:sldMk cId="4222105235" sldId="283"/>
        </pc:sldMkLst>
        <pc:spChg chg="mod">
          <ac:chgData name="Mao Liang Liu" userId="S::liu.maol@northeastern.edu::5ff3f799-d32d-4cdb-8768-ef57a302ecd0" providerId="AD" clId="Web-{BA0A6D39-9319-4165-BEAC-2576EE997CAF}" dt="2021-08-15T15:17:34.905" v="43" actId="20577"/>
          <ac:spMkLst>
            <pc:docMk/>
            <pc:sldMk cId="4222105235" sldId="283"/>
            <ac:spMk id="2" creationId="{17A6257F-2D87-4E70-B097-8B171618EAD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B8D86-15DF-4739-81A0-9E8909EAFA5D}" type="datetimeFigureOut">
              <a:rPr lang="en-US"/>
              <a:t>8/19/21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9CA7A-2A27-46A1-8B16-080FBE14801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8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emplate:COVID-19_pandemic_dat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SSEGISandData/COVID-19" TargetMode="External"/><Relationship Id="rId5" Type="http://schemas.openxmlformats.org/officeDocument/2006/relationships/hyperlink" Target="https://ourworldindata.org/coronavirus-data" TargetMode="External"/><Relationship Id="rId4" Type="http://schemas.openxmlformats.org/officeDocument/2006/relationships/hyperlink" Target="https://www.nytimes.com/interactive/2020/us/coronavirus-us-cases.html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variants/delta-variant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il/dataset/covid-19/resource/0ac4cffc-3746-473a-8d4a-ab874b8d8d6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4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68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61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6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9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87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31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4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23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68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Worldwide Cases as of 8/14/2021</a:t>
            </a:r>
          </a:p>
          <a:p>
            <a:r>
              <a:rPr lang="en-US"/>
              <a:t>·     This data is provided by </a:t>
            </a:r>
            <a:r>
              <a:rPr lang="en-US">
                <a:hlinkClick r:id="rId3"/>
              </a:rPr>
              <a:t>Wikipedia</a:t>
            </a:r>
            <a:r>
              <a:rPr lang="en-US"/>
              <a:t>, </a:t>
            </a:r>
            <a:r>
              <a:rPr lang="en-US">
                <a:hlinkClick r:id="rId4"/>
              </a:rPr>
              <a:t>The New York Times</a:t>
            </a:r>
            <a:r>
              <a:rPr lang="en-US"/>
              <a:t>, </a:t>
            </a:r>
            <a:r>
              <a:rPr lang="en-US">
                <a:hlinkClick r:id="rId5"/>
              </a:rPr>
              <a:t>Our World in Data</a:t>
            </a:r>
            <a:r>
              <a:rPr lang="en-US"/>
              <a:t> and </a:t>
            </a:r>
            <a:r>
              <a:rPr lang="en-US">
                <a:hlinkClick r:id="rId6"/>
              </a:rPr>
              <a:t>JHU CSSE COVID-19 Data</a:t>
            </a:r>
            <a:r>
              <a:rPr lang="en-US"/>
              <a:t>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62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2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6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81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51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02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7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8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Sourced from: </a:t>
            </a:r>
            <a:r>
              <a:rPr lang="en-US" dirty="0">
                <a:hlinkClick r:id="rId3"/>
              </a:rPr>
              <a:t>https://www.cdc.gov/coronavirus/2019-ncov/variants/delta-variant.html</a:t>
            </a:r>
            <a:endParaRPr lang="en-US" dirty="0">
              <a:cs typeface="Calibri"/>
              <a:hlinkClick r:id="rId3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3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https://data.gov.il/dataset/covid-19/resource/0ac4cffc-3746-473a-8d4a-ab874b8d8d62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3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9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9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9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CA7A-2A27-46A1-8B16-080FBE14801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ytimes.com/interactive/2021/us/covid-cases.html" TargetMode="External"/><Relationship Id="rId3" Type="http://schemas.openxmlformats.org/officeDocument/2006/relationships/hyperlink" Target="https://github.com/guojunseven/Data-Mining-Project/blob/master/COVID19%20Diagnosis%20Prediction.ipynb" TargetMode="External"/><Relationship Id="rId7" Type="http://schemas.openxmlformats.org/officeDocument/2006/relationships/hyperlink" Target="https://en.wikipedia.org/wiki/Template:COVID-19_pandemic_data" TargetMode="External"/><Relationship Id="rId12" Type="http://schemas.openxmlformats.org/officeDocument/2006/relationships/hyperlink" Target="https://imbalanced-learn.org/stable/over_sampling.html#naive-random-over-sampl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balanced-learn.org/stable/references/metrics.html#module-imblearn.metrics" TargetMode="External"/><Relationship Id="rId11" Type="http://schemas.openxmlformats.org/officeDocument/2006/relationships/hyperlink" Target="https://www.cdc.gov/coronavirus/2019-ncov/variants/delta-variant.html" TargetMode="External"/><Relationship Id="rId5" Type="http://schemas.openxmlformats.org/officeDocument/2006/relationships/hyperlink" Target="https://www.kaggle.com/prashant111/comprehensive-guide-on-feature-selection" TargetMode="External"/><Relationship Id="rId10" Type="http://schemas.openxmlformats.org/officeDocument/2006/relationships/hyperlink" Target="https://github.com/CSSEGISandData/COVID-19" TargetMode="External"/><Relationship Id="rId4" Type="http://schemas.openxmlformats.org/officeDocument/2006/relationships/hyperlink" Target="https://www.kaggle.com/kanncaa1/feature-selection-and-data-visualization" TargetMode="External"/><Relationship Id="rId9" Type="http://schemas.openxmlformats.org/officeDocument/2006/relationships/hyperlink" Target="https://ourworldindata.org/coronavirus-dat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il/dataset/covid-1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8" descr="Map&#10;&#10;Description automatically generated">
            <a:extLst>
              <a:ext uri="{FF2B5EF4-FFF2-40B4-BE49-F238E27FC236}">
                <a16:creationId xmlns:a16="http://schemas.microsoft.com/office/drawing/2014/main" id="{8BE8666D-2837-4A0A-BE8A-ACD2EA97C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41" b="24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latin typeface="Times"/>
                <a:cs typeface="Times"/>
              </a:rPr>
              <a:t>COVID-19 Diagnosis Prediction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F68FCD-8A72-464D-A801-609F13565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0" y="5782380"/>
            <a:ext cx="5456222" cy="843213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err="1"/>
              <a:t>Chenlu</a:t>
            </a:r>
            <a:r>
              <a:rPr lang="zh-CN" altLang="en-US" dirty="0"/>
              <a:t> </a:t>
            </a:r>
            <a:r>
              <a:rPr lang="en-US" altLang="zh-CN" dirty="0"/>
              <a:t>Huang</a:t>
            </a:r>
          </a:p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Guo</a:t>
            </a:r>
          </a:p>
          <a:p>
            <a:r>
              <a:rPr lang="en-US" altLang="zh-CN" dirty="0" err="1"/>
              <a:t>MaoLiang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6257F-2D87-4E70-B097-8B171618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Breakdown</a:t>
            </a: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Fever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DF55039-076B-45C7-9F0E-FC7C208B6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903031"/>
            <a:ext cx="11496821" cy="30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6257F-2D87-4E70-B097-8B171618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Breakdown</a:t>
            </a: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Sore Throat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9CD8A42-21C2-4A06-A2AF-D15E403FB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917401"/>
            <a:ext cx="11496821" cy="301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30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6257F-2D87-4E70-B097-8B171618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Breakdown</a:t>
            </a: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</a:t>
            </a:r>
            <a:r>
              <a:rPr lang="en-US" sz="5400" b="1">
                <a:solidFill>
                  <a:schemeClr val="bg1"/>
                </a:solidFill>
              </a:rPr>
              <a:t>Shortness of Breath</a:t>
            </a:r>
            <a:endParaRPr lang="en-US" sz="5400" b="1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0CAF457-3637-42FB-86AF-E90870E99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888660"/>
            <a:ext cx="11496821" cy="30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6257F-2D87-4E70-B097-8B171618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Breakdown</a:t>
            </a: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Headache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6E86F6-F68F-49F9-8D68-0EFE66D47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903031"/>
            <a:ext cx="11496821" cy="30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26EF-F836-4F4A-AF99-B769612C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>
                <a:solidFill>
                  <a:schemeClr val="bg1"/>
                </a:solidFill>
              </a:rPr>
              <a:t>Imbalanced Dataset</a:t>
            </a:r>
            <a:endParaRPr lang="en-US" sz="4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DE5EAFCF-6442-4324-BE46-287B9C099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99C423C-FBD5-4254-8ADD-BE0DF315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629" y="903730"/>
            <a:ext cx="5600578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6257F-2D87-4E70-B097-8B171618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COVID Test Per Week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BC29648-410C-4395-A7E4-2B86F19CB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615610"/>
            <a:ext cx="11496821" cy="36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0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BB49D-4EDC-4755-927A-4046DB08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030286"/>
            <a:ext cx="4153626" cy="2174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 preprocessing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D7D6C7-0147-4118-A3BB-7A3A30F55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Graphic 9" descr="Monthly calendar">
            <a:extLst>
              <a:ext uri="{FF2B5EF4-FFF2-40B4-BE49-F238E27FC236}">
                <a16:creationId xmlns:a16="http://schemas.microsoft.com/office/drawing/2014/main" id="{FE235C72-AB4F-42CB-AB5E-130680C4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9352" y="1538608"/>
            <a:ext cx="3780327" cy="37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38328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26EF-F836-4F4A-AF99-B769612C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541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Features with null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6271D-B9E8-4FFE-A9F7-47FCEED7B4E4}"/>
              </a:ext>
            </a:extLst>
          </p:cNvPr>
          <p:cNvSpPr txBox="1"/>
          <p:nvPr/>
        </p:nvSpPr>
        <p:spPr>
          <a:xfrm>
            <a:off x="5733246" y="1273935"/>
            <a:ext cx="52116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cs typeface="Calibri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7E043B-32C6-47A8-81C2-62F2AC374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857373"/>
              </p:ext>
            </p:extLst>
          </p:nvPr>
        </p:nvGraphicFramePr>
        <p:xfrm>
          <a:off x="2881702" y="2959761"/>
          <a:ext cx="6428597" cy="258291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05606">
                  <a:extLst>
                    <a:ext uri="{9D8B030D-6E8A-4147-A177-3AD203B41FA5}">
                      <a16:colId xmlns:a16="http://schemas.microsoft.com/office/drawing/2014/main" val="3336272509"/>
                    </a:ext>
                  </a:extLst>
                </a:gridCol>
                <a:gridCol w="2036559">
                  <a:extLst>
                    <a:ext uri="{9D8B030D-6E8A-4147-A177-3AD203B41FA5}">
                      <a16:colId xmlns:a16="http://schemas.microsoft.com/office/drawing/2014/main" val="1768317681"/>
                    </a:ext>
                  </a:extLst>
                </a:gridCol>
                <a:gridCol w="2386432">
                  <a:extLst>
                    <a:ext uri="{9D8B030D-6E8A-4147-A177-3AD203B41FA5}">
                      <a16:colId xmlns:a16="http://schemas.microsoft.com/office/drawing/2014/main" val="3020376669"/>
                    </a:ext>
                  </a:extLst>
                </a:gridCol>
              </a:tblGrid>
              <a:tr h="9088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800" b="1" cap="none" spc="3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0" marR="29100" marT="145498" marB="14549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800" b="1" cap="none" spc="3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0" marR="29100" marT="145498" marB="14549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800" b="1" cap="none" spc="30">
                          <a:solidFill>
                            <a:schemeClr val="tx1"/>
                          </a:solidFill>
                          <a:effectLst/>
                        </a:rPr>
                        <a:t>Percent</a:t>
                      </a:r>
                      <a:endParaRPr lang="en-US" sz="3800" b="1" cap="none" spc="30">
                        <a:solidFill>
                          <a:schemeClr val="tx1"/>
                        </a:solidFill>
                      </a:endParaRPr>
                    </a:p>
                  </a:txBody>
                  <a:tcPr marL="0" marR="29100" marT="145498" marB="14549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273922"/>
                  </a:ext>
                </a:extLst>
              </a:tr>
              <a:tr h="837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cap="none" spc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</a:p>
                  </a:txBody>
                  <a:tcPr marL="0" marR="290996" marT="145498" marB="14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cap="none" spc="0">
                          <a:solidFill>
                            <a:schemeClr val="tx1"/>
                          </a:solidFill>
                          <a:effectLst/>
                        </a:rPr>
                        <a:t>275466</a:t>
                      </a:r>
                    </a:p>
                  </a:txBody>
                  <a:tcPr marL="0" marR="290996" marT="145498" marB="14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cap="none" spc="0">
                          <a:solidFill>
                            <a:schemeClr val="tx1"/>
                          </a:solidFill>
                          <a:effectLst/>
                        </a:rPr>
                        <a:t>0.592103</a:t>
                      </a:r>
                    </a:p>
                  </a:txBody>
                  <a:tcPr marL="0" marR="290996" marT="145498" marB="14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10572"/>
                  </a:ext>
                </a:extLst>
              </a:tr>
              <a:tr h="837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cap="none" spc="0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</a:p>
                  </a:txBody>
                  <a:tcPr marL="145498" marR="290996" marT="145498" marB="14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cap="none" spc="0">
                          <a:solidFill>
                            <a:srgbClr val="000000"/>
                          </a:solidFill>
                          <a:effectLst/>
                        </a:rPr>
                        <a:t>208245</a:t>
                      </a:r>
                    </a:p>
                  </a:txBody>
                  <a:tcPr marL="145498" marR="290996" marT="145498" marB="14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cap="none" spc="0">
                          <a:solidFill>
                            <a:srgbClr val="000000"/>
                          </a:solidFill>
                          <a:effectLst/>
                        </a:rPr>
                        <a:t>0.447614</a:t>
                      </a:r>
                    </a:p>
                  </a:txBody>
                  <a:tcPr marL="145498" marR="290996" marT="145498" marB="145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617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3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5BED-2F9B-47DE-9683-AC005294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Original performance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596C02-140B-48DC-BECC-EAC499F8F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769849"/>
              </p:ext>
            </p:extLst>
          </p:nvPr>
        </p:nvGraphicFramePr>
        <p:xfrm>
          <a:off x="935949" y="2041795"/>
          <a:ext cx="5772055" cy="388898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90603">
                  <a:extLst>
                    <a:ext uri="{9D8B030D-6E8A-4147-A177-3AD203B41FA5}">
                      <a16:colId xmlns:a16="http://schemas.microsoft.com/office/drawing/2014/main" val="3883834328"/>
                    </a:ext>
                  </a:extLst>
                </a:gridCol>
                <a:gridCol w="3128608">
                  <a:extLst>
                    <a:ext uri="{9D8B030D-6E8A-4147-A177-3AD203B41FA5}">
                      <a16:colId xmlns:a16="http://schemas.microsoft.com/office/drawing/2014/main" val="375455918"/>
                    </a:ext>
                  </a:extLst>
                </a:gridCol>
                <a:gridCol w="1852844">
                  <a:extLst>
                    <a:ext uri="{9D8B030D-6E8A-4147-A177-3AD203B41FA5}">
                      <a16:colId xmlns:a16="http://schemas.microsoft.com/office/drawing/2014/main" val="1061990199"/>
                    </a:ext>
                  </a:extLst>
                </a:gridCol>
              </a:tblGrid>
              <a:tr h="509980">
                <a:tc>
                  <a:txBody>
                    <a:bodyPr/>
                    <a:lstStyle/>
                    <a:p>
                      <a:pPr algn="r" fontAlgn="ctr"/>
                      <a:endParaRPr lang="en-US" sz="2200" b="0" cap="none" spc="6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2200" b="0" cap="none" spc="6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2200" b="0" cap="none" spc="60">
                          <a:solidFill>
                            <a:schemeClr val="bg1"/>
                          </a:solidFill>
                          <a:effectLst/>
                        </a:rPr>
                        <a:t>Original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50690"/>
                  </a:ext>
                </a:extLst>
              </a:tr>
              <a:tr h="472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Balanced Accuracy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0.824516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726593"/>
                  </a:ext>
                </a:extLst>
              </a:tr>
              <a:tr h="472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0.994691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87967"/>
                  </a:ext>
                </a:extLst>
              </a:tr>
              <a:tr h="472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0.654340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937035"/>
                  </a:ext>
                </a:extLst>
              </a:tr>
              <a:tr h="472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AUROC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0.824516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46188"/>
                  </a:ext>
                </a:extLst>
              </a:tr>
              <a:tr h="472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F1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0.684547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227412"/>
                  </a:ext>
                </a:extLst>
              </a:tr>
              <a:tr h="472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Geometric Mean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0.806763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861920"/>
                  </a:ext>
                </a:extLst>
              </a:tr>
              <a:tr h="472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Macro Average MAE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</a:rPr>
                        <a:t>0.175484</a:t>
                      </a:r>
                    </a:p>
                  </a:txBody>
                  <a:tcPr marL="127232" marR="127232" marT="127232" marB="6361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592647"/>
                  </a:ext>
                </a:extLst>
              </a:tr>
            </a:tbl>
          </a:graphicData>
        </a:graphic>
      </p:graphicFrame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F899AD58-DB93-446C-9CD9-1B13BEC3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906" y="2038578"/>
            <a:ext cx="3584368" cy="37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2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C26EF-F836-4F4A-AF99-B769612C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Feature Selection</a:t>
            </a:r>
          </a:p>
        </p:txBody>
      </p:sp>
      <p:pic>
        <p:nvPicPr>
          <p:cNvPr id="75" name="Picture 74" descr="Three arrows on bullseye">
            <a:extLst>
              <a:ext uri="{FF2B5EF4-FFF2-40B4-BE49-F238E27FC236}">
                <a16:creationId xmlns:a16="http://schemas.microsoft.com/office/drawing/2014/main" id="{AAB46B2A-88C2-47E4-9EEA-E3F3892FB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3" r="37472" b="5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1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B2113-6001-4F77-8748-072061C3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bg1"/>
                </a:solidFill>
                <a:cs typeface="Calibri Ligh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68B5-318A-4A04-9365-BDF0CC37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Motives and objectives of our project</a:t>
            </a:r>
          </a:p>
          <a:p>
            <a:r>
              <a:rPr lang="en-US" sz="2400">
                <a:cs typeface="Calibri" panose="020F0502020204030204"/>
              </a:rPr>
              <a:t>Data exploration</a:t>
            </a:r>
          </a:p>
          <a:p>
            <a:r>
              <a:rPr lang="en-US" sz="2400">
                <a:cs typeface="Calibri" panose="020F0502020204030204"/>
              </a:rPr>
              <a:t>Data preprocessing &amp; feature selection</a:t>
            </a:r>
          </a:p>
          <a:p>
            <a:r>
              <a:rPr lang="en-US" sz="2400">
                <a:cs typeface="Calibri" panose="020F0502020204030204"/>
              </a:rPr>
              <a:t>Imbalanced data handling: sampling</a:t>
            </a:r>
          </a:p>
          <a:p>
            <a:r>
              <a:rPr lang="en-US" sz="2400">
                <a:cs typeface="Calibri" panose="020F0502020204030204"/>
              </a:rPr>
              <a:t>Modeling</a:t>
            </a:r>
          </a:p>
          <a:p>
            <a:endParaRPr lang="en-US" sz="2400">
              <a:cs typeface="Calibri" panose="020F0502020204030204"/>
            </a:endParaRPr>
          </a:p>
          <a:p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9290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8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28959-F97E-470F-93F6-71C15DE8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Mutual information</a:t>
            </a:r>
          </a:p>
        </p:txBody>
      </p:sp>
      <p:pic>
        <p:nvPicPr>
          <p:cNvPr id="21" name="Picture 22" descr="Table&#10;&#10;Description automatically generated">
            <a:extLst>
              <a:ext uri="{FF2B5EF4-FFF2-40B4-BE49-F238E27FC236}">
                <a16:creationId xmlns:a16="http://schemas.microsoft.com/office/drawing/2014/main" id="{3103DE32-FCA3-4C16-A262-B778D2D0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10" y="492573"/>
            <a:ext cx="495456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86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CEE55-840A-47A3-883F-FEB922CC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D0F4170-E23F-43D8-A406-1D291FD4E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12EBD-2961-4E2F-965E-7CF24EE0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/>
              <a:t> </a:t>
            </a:r>
            <a:br>
              <a:rPr lang="en-US" sz="2600"/>
            </a:br>
            <a:r>
              <a:rPr lang="en-US" sz="2600"/>
              <a:t>How many features should be selected --feature importance, PCA, REFCV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BA69D92-BC94-4EC7-89A3-4DCEC5C09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7"/>
          <a:stretch/>
        </p:blipFill>
        <p:spPr>
          <a:xfrm>
            <a:off x="326933" y="2619784"/>
            <a:ext cx="3689534" cy="3600041"/>
          </a:xfrm>
          <a:prstGeom prst="rect">
            <a:avLst/>
          </a:prstGeom>
        </p:spPr>
      </p:pic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FE9867F-A08D-49E6-9218-17CBB58BE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73" r="-1" b="-1"/>
          <a:stretch/>
        </p:blipFill>
        <p:spPr>
          <a:xfrm>
            <a:off x="4251225" y="2619784"/>
            <a:ext cx="3689550" cy="3600041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965591E-B975-491D-9BF0-2C15ABC26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994" y="2619784"/>
            <a:ext cx="3730612" cy="36000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E986E2-3196-4BF2-A383-BE823BECB67F}"/>
              </a:ext>
            </a:extLst>
          </p:cNvPr>
          <p:cNvCxnSpPr/>
          <p:nvPr/>
        </p:nvCxnSpPr>
        <p:spPr>
          <a:xfrm>
            <a:off x="1979944" y="2114351"/>
            <a:ext cx="10007" cy="417339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39297E-CB61-4443-B65A-41C17E87D8F1}"/>
              </a:ext>
            </a:extLst>
          </p:cNvPr>
          <p:cNvCxnSpPr>
            <a:cxnSpLocks/>
          </p:cNvCxnSpPr>
          <p:nvPr/>
        </p:nvCxnSpPr>
        <p:spPr>
          <a:xfrm>
            <a:off x="6084043" y="2012029"/>
            <a:ext cx="20814" cy="403288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7981ED-9BF1-4F85-BA4B-1E26AFCE2B8A}"/>
              </a:ext>
            </a:extLst>
          </p:cNvPr>
          <p:cNvCxnSpPr>
            <a:cxnSpLocks/>
          </p:cNvCxnSpPr>
          <p:nvPr/>
        </p:nvCxnSpPr>
        <p:spPr>
          <a:xfrm>
            <a:off x="9720062" y="2250802"/>
            <a:ext cx="20814" cy="403288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2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12EBD-2961-4E2F-965E-7CF24EE0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features should be selected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4B73BDC-D787-4712-8AFF-04819A0F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147423"/>
            <a:ext cx="6553545" cy="45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8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76FA-651C-43B3-9500-020DAFB1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Finalizing the 6th feature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E52D50F8-1B8E-45B1-B3DA-4099F5F22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2115459"/>
            <a:ext cx="7188199" cy="26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70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FABC-E75F-457D-B532-A1AFD38C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Filled vs dropped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5CDB14C-705E-42F7-84A5-889BEA9B0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106474"/>
            <a:ext cx="7188199" cy="26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38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83CE6-C26A-47D0-A584-7F3935AC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9" y="297902"/>
            <a:ext cx="5876408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Sampling &amp; Modeling with imbalanced data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0B3A323-B295-48EB-86D1-4C195CCF7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3" r="23436" b="4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8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B9576-A011-4703-A613-F9A04B04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Sampling  with imbalanced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8EB66-B94A-4198-AA6B-C2E512A1FC44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OverSample</a:t>
            </a:r>
            <a:r>
              <a:rPr lang="en-US" sz="2000" b="1"/>
              <a:t> (Random over sample)</a:t>
            </a:r>
            <a:br>
              <a:rPr lang="en-US" sz="2000" b="1"/>
            </a:br>
            <a:r>
              <a:rPr lang="en-US" sz="2000" b="1"/>
              <a:t>Randomly </a:t>
            </a:r>
            <a:r>
              <a:rPr lang="en-US" sz="2000"/>
              <a:t>duplicate the samples which are under-represented</a:t>
            </a:r>
            <a:endParaRPr lang="en-US" sz="2000" b="1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SMOTE (Synthetic Minority Oversampling Technique)</a:t>
            </a:r>
            <a:br>
              <a:rPr lang="en-US" sz="2000" b="1"/>
            </a:br>
            <a:r>
              <a:rPr lang="en-US" sz="2000"/>
              <a:t>Generate new samples by </a:t>
            </a:r>
            <a:r>
              <a:rPr lang="en-US" sz="2000" b="1"/>
              <a:t>interpolation 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UnderSample</a:t>
            </a:r>
            <a:r>
              <a:rPr lang="en-US" sz="2000" b="1"/>
              <a:t> (Random under sample)</a:t>
            </a:r>
            <a:br>
              <a:rPr lang="en-US" sz="2000" b="1"/>
            </a:br>
            <a:r>
              <a:rPr lang="en-US" sz="2000" b="1"/>
              <a:t>Randomly </a:t>
            </a:r>
            <a:r>
              <a:rPr lang="en-US" sz="2000"/>
              <a:t>downsize the samples which are over-represented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402222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76A245-5414-4DED-B5F4-DACFB74D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Sampling  with imbalanced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655B7-4ACE-4A89-A344-E042AC91C77D}"/>
              </a:ext>
            </a:extLst>
          </p:cNvPr>
          <p:cNvSpPr txBox="1"/>
          <p:nvPr/>
        </p:nvSpPr>
        <p:spPr>
          <a:xfrm>
            <a:off x="456826" y="2268877"/>
            <a:ext cx="3859574" cy="26342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rgbClr val="FF0000"/>
                </a:solidFill>
              </a:rPr>
              <a:t>Random Sampler </a:t>
            </a: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simply duplicates or deletes samples while the </a:t>
            </a:r>
            <a:r>
              <a:rPr lang="en-US" sz="2000" b="1">
                <a:solidFill>
                  <a:srgbClr val="FF0000"/>
                </a:solidFill>
              </a:rPr>
              <a:t>SMOTE Sampler </a:t>
            </a: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generates new samples by creating similar samples next to original samples.</a:t>
            </a:r>
            <a:endParaRPr lang="en-US">
              <a:solidFill>
                <a:schemeClr val="bg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3D7110C-1F5A-4A05-98BC-690F46CC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82" y="-62879"/>
            <a:ext cx="6722823" cy="6919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1472F8-1886-44E5-B89B-0F207C42B68F}"/>
              </a:ext>
            </a:extLst>
          </p:cNvPr>
          <p:cNvSpPr/>
          <p:nvPr/>
        </p:nvSpPr>
        <p:spPr>
          <a:xfrm>
            <a:off x="8378575" y="3442698"/>
            <a:ext cx="3150740" cy="3356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6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C00D9-A08B-4EE2-995B-D0B88E94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D8D25-0935-44D3-93AA-7A0EB73FEA9E}"/>
              </a:ext>
            </a:extLst>
          </p:cNvPr>
          <p:cNvSpPr txBox="1"/>
          <p:nvPr/>
        </p:nvSpPr>
        <p:spPr>
          <a:xfrm>
            <a:off x="6212410" y="704088"/>
            <a:ext cx="5135293" cy="524865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Perceptron</a:t>
            </a:r>
            <a:endParaRPr lang="en-US" sz="2400" b="1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Decision Tree</a:t>
            </a:r>
            <a:endParaRPr lang="en-US" sz="2400" b="1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Gaussian Naïve Bayes</a:t>
            </a:r>
            <a:endParaRPr lang="en-US" sz="2400" b="1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Random Forest</a:t>
            </a:r>
            <a:endParaRPr lang="en-US" sz="2400" b="1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/>
              <a:t>GradientBoostingForest</a:t>
            </a:r>
            <a:endParaRPr lang="en-US" sz="2400" b="1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/>
              <a:t>XGBoost</a:t>
            </a:r>
            <a:endParaRPr lang="en-US" sz="2400" b="1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0000"/>
                </a:solidFill>
                <a:cs typeface="Calibri"/>
              </a:rPr>
              <a:t>Nerual</a:t>
            </a:r>
            <a:r>
              <a:rPr lang="en-US" sz="2400" b="1">
                <a:solidFill>
                  <a:srgbClr val="000000"/>
                </a:solidFill>
                <a:cs typeface="Calibri"/>
              </a:rPr>
              <a:t> Network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FF0000"/>
                </a:solidFill>
              </a:rPr>
              <a:t>Dummy Classifier</a:t>
            </a:r>
            <a:endParaRPr lang="en-US" sz="2400" b="1">
              <a:solidFill>
                <a:srgbClr val="FF0000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FF0000"/>
                </a:solidFill>
              </a:rPr>
              <a:t>Most Frequent Classifier</a:t>
            </a:r>
            <a:endParaRPr lang="en-US" sz="2400" b="1">
              <a:solidFill>
                <a:srgbClr val="FF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637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A8F30-2804-4B0D-80A8-E55C0195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  <a:cs typeface="Calibri Light"/>
              </a:rPr>
              <a:t>COVID-19 Worldwide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2605-D5E1-422A-AC7A-8054EB89B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u="sng">
              <a:solidFill>
                <a:schemeClr val="bg1">
                  <a:alpha val="60000"/>
                </a:schemeClr>
              </a:solidFill>
              <a:ea typeface="+mn-lt"/>
              <a:cs typeface="+mn-lt"/>
            </a:endParaRPr>
          </a:p>
          <a:p>
            <a:endParaRPr lang="en-US" sz="200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endParaRPr lang="en-US" sz="200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endParaRPr lang="en-US" sz="2000">
              <a:solidFill>
                <a:schemeClr val="bg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70387C-8D9A-45DA-B445-654489BB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053" y="1068433"/>
            <a:ext cx="6014185" cy="47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38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C912-BB2A-4029-AC7F-7AB65425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i="1">
                <a:cs typeface="Calibri Light"/>
              </a:rPr>
              <a:t>Modeling</a:t>
            </a:r>
            <a:endParaRPr lang="en-US" b="1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98D3-A494-423A-91A4-74C5A5B24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For implementing each Sampling method, repeating following steps: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 panose="020F0502020204030204"/>
              </a:rPr>
              <a:t>Using </a:t>
            </a:r>
            <a:r>
              <a:rPr lang="en-US" sz="2000">
                <a:solidFill>
                  <a:srgbClr val="FF0000"/>
                </a:solidFill>
                <a:cs typeface="Calibri" panose="020F0502020204030204"/>
              </a:rPr>
              <a:t>Stratified K-Fold splitting (k = 10)</a:t>
            </a:r>
            <a:r>
              <a:rPr lang="en-US" sz="2000">
                <a:cs typeface="Calibri" panose="020F0502020204030204"/>
              </a:rPr>
              <a:t> method to split train-test samples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 panose="020F0502020204030204"/>
              </a:rPr>
              <a:t>For training data, using different sampling method (over sample, SMOTE, under sample) to resample the training data and keep test data intact.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 panose="020F0502020204030204"/>
              </a:rPr>
              <a:t>Run model to fit and predict for each model and record the metrics (</a:t>
            </a:r>
            <a:r>
              <a:rPr lang="en-US" sz="2000">
                <a:solidFill>
                  <a:srgbClr val="FF0000"/>
                </a:solidFill>
                <a:cs typeface="Calibri" panose="020F0502020204030204"/>
              </a:rPr>
              <a:t>for training data and test data</a:t>
            </a:r>
            <a:r>
              <a:rPr lang="en-US" sz="2000">
                <a:cs typeface="Calibri" panose="020F0502020204030204"/>
              </a:rPr>
              <a:t>)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 panose="020F0502020204030204"/>
              </a:rPr>
              <a:t>Calculate the average metrics for 10 folds.</a:t>
            </a:r>
          </a:p>
          <a:p>
            <a:pPr marL="514350" indent="-514350">
              <a:buAutoNum type="arabicPeriod"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3A4A2928-DA6F-44E6-925C-50DFB7E7F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9" r="7" b="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1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434F2-05B7-4222-98D5-FC052FC5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70" y="1632875"/>
            <a:ext cx="4029800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</a:t>
            </a:r>
            <a:br>
              <a:rPr lang="en-US"/>
            </a:br>
            <a:r>
              <a:rPr lang="en-US">
                <a:solidFill>
                  <a:schemeClr val="bg1"/>
                </a:solidFill>
                <a:cs typeface="Calibri Light"/>
              </a:rPr>
              <a:t>(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  <a:t>original sample</a:t>
            </a:r>
            <a:r>
              <a:rPr lang="en-US">
                <a:solidFill>
                  <a:schemeClr val="bg1"/>
                </a:solidFill>
                <a:cs typeface="Calibri Light"/>
              </a:rPr>
              <a:t>)</a:t>
            </a:r>
            <a:endParaRPr lang="en-US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40A39C3-E151-4490-A337-A8DDE3CF32A9}"/>
              </a:ext>
            </a:extLst>
          </p:cNvPr>
          <p:cNvSpPr txBox="1"/>
          <p:nvPr/>
        </p:nvSpPr>
        <p:spPr>
          <a:xfrm>
            <a:off x="4816273" y="3691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322DD-56C1-4C8E-B9DA-38D56AF852AA}"/>
              </a:ext>
            </a:extLst>
          </p:cNvPr>
          <p:cNvSpPr txBox="1"/>
          <p:nvPr/>
        </p:nvSpPr>
        <p:spPr>
          <a:xfrm>
            <a:off x="4816272" y="342708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Train dataset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B1B4827-B0A2-4BDE-9B42-AD26FC8F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99" y="919488"/>
            <a:ext cx="7310919" cy="2330618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AB9DB5B-9A5D-434B-9431-B0BF8330B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580" y="3861403"/>
            <a:ext cx="7306638" cy="2328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AD8561-5711-4DCD-8B7E-78407CDAD8BF}"/>
              </a:ext>
            </a:extLst>
          </p:cNvPr>
          <p:cNvSpPr/>
          <p:nvPr/>
        </p:nvSpPr>
        <p:spPr>
          <a:xfrm>
            <a:off x="4818558" y="1176004"/>
            <a:ext cx="7304521" cy="5047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508D7-7F0B-43AA-A5EB-7C4393170FA2}"/>
              </a:ext>
            </a:extLst>
          </p:cNvPr>
          <p:cNvSpPr/>
          <p:nvPr/>
        </p:nvSpPr>
        <p:spPr>
          <a:xfrm>
            <a:off x="4818557" y="2549545"/>
            <a:ext cx="7304521" cy="252382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9AB714-171C-4AD8-A6BD-363FA74ACF63}"/>
              </a:ext>
            </a:extLst>
          </p:cNvPr>
          <p:cNvSpPr/>
          <p:nvPr/>
        </p:nvSpPr>
        <p:spPr>
          <a:xfrm>
            <a:off x="4818558" y="2801927"/>
            <a:ext cx="7304521" cy="5047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4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434F2-05B7-4222-98D5-FC052FC5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70" y="1632875"/>
            <a:ext cx="4029800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</a:t>
            </a:r>
            <a:br>
              <a:rPr lang="en-US"/>
            </a:br>
            <a:r>
              <a:rPr lang="en-US">
                <a:solidFill>
                  <a:schemeClr val="bg1"/>
                </a:solidFill>
                <a:cs typeface="Calibri Light"/>
              </a:rPr>
              <a:t>(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  <a:t>random </a:t>
            </a:r>
            <a:b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</a:br>
            <a: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  <a:t>over-sample</a:t>
            </a:r>
            <a:r>
              <a:rPr lang="en-US">
                <a:solidFill>
                  <a:schemeClr val="bg1"/>
                </a:solidFill>
                <a:cs typeface="Calibri Light"/>
              </a:rPr>
              <a:t>)</a:t>
            </a:r>
            <a:endParaRPr lang="en-US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858F1B-9936-4AA9-8B53-789A8A7E4018}"/>
              </a:ext>
            </a:extLst>
          </p:cNvPr>
          <p:cNvSpPr txBox="1"/>
          <p:nvPr/>
        </p:nvSpPr>
        <p:spPr>
          <a:xfrm>
            <a:off x="4816273" y="3691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3951D-13FC-4DE4-804A-C896B42CE0C2}"/>
              </a:ext>
            </a:extLst>
          </p:cNvPr>
          <p:cNvSpPr txBox="1"/>
          <p:nvPr/>
        </p:nvSpPr>
        <p:spPr>
          <a:xfrm>
            <a:off x="4816272" y="342708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Train dataset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FFD4858C-ABBA-4FF8-AEAD-FEFC208E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17" y="845607"/>
            <a:ext cx="7222983" cy="2283804"/>
          </a:xfrm>
          <a:prstGeom prst="rect">
            <a:avLst/>
          </a:prstGeom>
        </p:spPr>
      </p:pic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CFA4AEAB-BFFC-445D-A210-D4D1B1F0F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151" y="3875316"/>
            <a:ext cx="7174448" cy="22912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E2846E-94DF-4AFE-ADC4-87AFF9D7374F}"/>
              </a:ext>
            </a:extLst>
          </p:cNvPr>
          <p:cNvSpPr/>
          <p:nvPr/>
        </p:nvSpPr>
        <p:spPr>
          <a:xfrm>
            <a:off x="4823412" y="1049813"/>
            <a:ext cx="7309374" cy="156282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85C7C9-D318-4F91-9B4B-75666192DBD8}"/>
              </a:ext>
            </a:extLst>
          </p:cNvPr>
          <p:cNvSpPr/>
          <p:nvPr/>
        </p:nvSpPr>
        <p:spPr>
          <a:xfrm>
            <a:off x="4828265" y="2675736"/>
            <a:ext cx="7304521" cy="5047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F8D461-0313-47AE-A73D-378C49673214}"/>
              </a:ext>
            </a:extLst>
          </p:cNvPr>
          <p:cNvSpPr/>
          <p:nvPr/>
        </p:nvSpPr>
        <p:spPr>
          <a:xfrm>
            <a:off x="9468213" y="3874551"/>
            <a:ext cx="519324" cy="23296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8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434F2-05B7-4222-98D5-FC052FC5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70" y="1632875"/>
            <a:ext cx="4029800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</a:t>
            </a:r>
            <a:br>
              <a:rPr lang="en-US"/>
            </a:br>
            <a:r>
              <a:rPr lang="en-US">
                <a:solidFill>
                  <a:schemeClr val="bg1"/>
                </a:solidFill>
                <a:cs typeface="Calibri Light"/>
              </a:rPr>
              <a:t>(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  <a:t>SMOTE</a:t>
            </a:r>
            <a:r>
              <a:rPr lang="en-US">
                <a:solidFill>
                  <a:schemeClr val="bg1"/>
                </a:solidFill>
                <a:cs typeface="Calibri Light"/>
              </a:rPr>
              <a:t>)</a:t>
            </a:r>
            <a:endParaRPr lang="en-US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858F1B-9936-4AA9-8B53-789A8A7E4018}"/>
              </a:ext>
            </a:extLst>
          </p:cNvPr>
          <p:cNvSpPr txBox="1"/>
          <p:nvPr/>
        </p:nvSpPr>
        <p:spPr>
          <a:xfrm>
            <a:off x="4816273" y="2064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3951D-13FC-4DE4-804A-C896B42CE0C2}"/>
              </a:ext>
            </a:extLst>
          </p:cNvPr>
          <p:cNvSpPr txBox="1"/>
          <p:nvPr/>
        </p:nvSpPr>
        <p:spPr>
          <a:xfrm>
            <a:off x="4816272" y="359491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Train dataset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C9E03D72-4D6B-4DF3-9C47-AAA59FEA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12" y="763153"/>
            <a:ext cx="7208422" cy="2303106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10AB57B-64BE-4FA2-BF79-2397E4A6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12" y="4068389"/>
            <a:ext cx="7208422" cy="23031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562DA3-2BDA-4E4E-91DD-1EF49B59D35D}"/>
              </a:ext>
            </a:extLst>
          </p:cNvPr>
          <p:cNvSpPr/>
          <p:nvPr/>
        </p:nvSpPr>
        <p:spPr>
          <a:xfrm>
            <a:off x="4818559" y="1049813"/>
            <a:ext cx="7377322" cy="1494878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B8B37-C703-40CF-86F1-FA229156254E}"/>
              </a:ext>
            </a:extLst>
          </p:cNvPr>
          <p:cNvSpPr/>
          <p:nvPr/>
        </p:nvSpPr>
        <p:spPr>
          <a:xfrm>
            <a:off x="4886507" y="2598080"/>
            <a:ext cx="7304521" cy="5047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4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434F2-05B7-4222-98D5-FC052FC5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70" y="1632875"/>
            <a:ext cx="4029800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</a:t>
            </a:r>
            <a:br>
              <a:rPr lang="en-US"/>
            </a:br>
            <a:r>
              <a:rPr lang="en-US">
                <a:solidFill>
                  <a:schemeClr val="bg1"/>
                </a:solidFill>
                <a:cs typeface="Calibri Light"/>
              </a:rPr>
              <a:t>(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  <a:t>random </a:t>
            </a:r>
            <a:b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</a:br>
            <a:r>
              <a:rPr lang="en-US">
                <a:solidFill>
                  <a:schemeClr val="accent1">
                    <a:lumMod val="75000"/>
                  </a:schemeClr>
                </a:solidFill>
                <a:cs typeface="Calibri Light"/>
              </a:rPr>
              <a:t>under-sample</a:t>
            </a:r>
            <a:r>
              <a:rPr lang="en-US">
                <a:solidFill>
                  <a:schemeClr val="bg1"/>
                </a:solidFill>
                <a:cs typeface="Calibri Light"/>
              </a:rPr>
              <a:t>)</a:t>
            </a:r>
            <a:endParaRPr lang="en-US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858F1B-9936-4AA9-8B53-789A8A7E4018}"/>
              </a:ext>
            </a:extLst>
          </p:cNvPr>
          <p:cNvSpPr txBox="1"/>
          <p:nvPr/>
        </p:nvSpPr>
        <p:spPr>
          <a:xfrm>
            <a:off x="4816273" y="3152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3951D-13FC-4DE4-804A-C896B42CE0C2}"/>
              </a:ext>
            </a:extLst>
          </p:cNvPr>
          <p:cNvSpPr txBox="1"/>
          <p:nvPr/>
        </p:nvSpPr>
        <p:spPr>
          <a:xfrm>
            <a:off x="4816272" y="359491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Train dataset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C253A86-D74B-4F17-96B3-472F1933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393" y="949524"/>
            <a:ext cx="7189009" cy="2279817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5729A4B1-D12C-4934-8BDD-765299A4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782" y="4137340"/>
            <a:ext cx="7077377" cy="22622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BC4E2-67D4-4E4C-AD37-434B98B64D27}"/>
              </a:ext>
            </a:extLst>
          </p:cNvPr>
          <p:cNvSpPr/>
          <p:nvPr/>
        </p:nvSpPr>
        <p:spPr>
          <a:xfrm>
            <a:off x="4925336" y="1010985"/>
            <a:ext cx="7270545" cy="153370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66F91-BB26-4CA8-A700-E5C69D3AC434}"/>
              </a:ext>
            </a:extLst>
          </p:cNvPr>
          <p:cNvSpPr/>
          <p:nvPr/>
        </p:nvSpPr>
        <p:spPr>
          <a:xfrm>
            <a:off x="4930189" y="2748539"/>
            <a:ext cx="7265692" cy="4319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9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8296-70CF-41DA-B47E-646B449E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>
                <a:cs typeface="Calibri Light"/>
              </a:rPr>
              <a:t>Conclusion</a:t>
            </a:r>
            <a:endParaRPr lang="en-US" b="1" i="1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21F8-4D6D-4CAB-9A42-4BA1F6EC5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776" y="3614904"/>
            <a:ext cx="9777868" cy="4685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The best performance we can get is</a:t>
            </a:r>
            <a:r>
              <a:rPr lang="en-US" sz="2000">
                <a:solidFill>
                  <a:srgbClr val="FF0000"/>
                </a:solidFill>
                <a:cs typeface="Calibri"/>
              </a:rPr>
              <a:t> from Neural Network.</a:t>
            </a:r>
            <a:endParaRPr lang="en-US" sz="2000">
              <a:solidFill>
                <a:srgbClr val="000000"/>
              </a:solidFill>
              <a:cs typeface="Calibri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6445975-5C71-4E7D-A7E4-3DA1ADF04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69179"/>
              </p:ext>
            </p:extLst>
          </p:nvPr>
        </p:nvGraphicFramePr>
        <p:xfrm>
          <a:off x="1594279" y="1605714"/>
          <a:ext cx="8168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333551705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56722534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437312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    Sampling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  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Performance (AUROC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8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Original Sampling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Neural Network</a:t>
                      </a:r>
                      <a:r>
                        <a:rPr lang="en-US"/>
                        <a:t>, GNB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87.62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Oversampling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87.64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Oversampling with SMOTE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87.64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40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UnderSampling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87.64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7479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3AB85D-33AA-4B31-82DB-4B8115A4647B}"/>
              </a:ext>
            </a:extLst>
          </p:cNvPr>
          <p:cNvSpPr txBox="1"/>
          <p:nvPr/>
        </p:nvSpPr>
        <p:spPr>
          <a:xfrm>
            <a:off x="1074566" y="4287585"/>
            <a:ext cx="4862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FF0000"/>
                </a:solidFill>
                <a:cs typeface="Calibri"/>
              </a:rPr>
              <a:t>Possible reasons for the current performances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AD180-4CE6-43A8-BEC2-30CD1A08136C}"/>
              </a:ext>
            </a:extLst>
          </p:cNvPr>
          <p:cNvSpPr txBox="1"/>
          <p:nvPr/>
        </p:nvSpPr>
        <p:spPr>
          <a:xfrm>
            <a:off x="1149492" y="4741084"/>
            <a:ext cx="69754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hidden pattern in the data changes over time (virus mutation)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superficial and binary features can't guarantee a reliable prediction</a:t>
            </a:r>
          </a:p>
        </p:txBody>
      </p:sp>
    </p:spTree>
    <p:extLst>
      <p:ext uri="{BB962C8B-B14F-4D97-AF65-F5344CB8AC3E}">
        <p14:creationId xmlns:p14="http://schemas.microsoft.com/office/powerpoint/2010/main" val="4083280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CEAB9-E7B1-4EC9-986C-8E536479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Stay healthy and thank you!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A picture containing person, outdoor, little, child&#10;&#10;Description automatically generated">
            <a:extLst>
              <a:ext uri="{FF2B5EF4-FFF2-40B4-BE49-F238E27FC236}">
                <a16:creationId xmlns:a16="http://schemas.microsoft.com/office/drawing/2014/main" id="{F9AEDD11-656A-403D-9126-BC5FB2E64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9" r="-1" b="625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A8F30-2804-4B0D-80A8-E55C0195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bg1"/>
                </a:solidFill>
                <a:cs typeface="Calibri Light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2605-D5E1-422A-AC7A-8054EB89B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https://github.com/guojunseven/Data-Mining-Project/blob/master/COVID19%20Diagnosis%20Prediction.ipynb</a:t>
            </a:r>
            <a:endParaRPr lang="en-US" sz="1500" dirty="0">
              <a:ea typeface="+mn-lt"/>
              <a:cs typeface="+mn-lt"/>
            </a:endParaRPr>
          </a:p>
          <a:p>
            <a:r>
              <a:rPr lang="en-US" sz="1500" u="sng" dirty="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https://www.kaggle.com/kanncaa1/feature-selection-and-data-visualization</a:t>
            </a:r>
            <a:r>
              <a:rPr lang="en-US" sz="1500" dirty="0">
                <a:ea typeface="+mn-lt"/>
                <a:cs typeface="+mn-lt"/>
              </a:rPr>
              <a:t> </a:t>
            </a:r>
          </a:p>
          <a:p>
            <a:r>
              <a:rPr lang="en-US" sz="1500" u="sng" dirty="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https://www.kaggle.com/prashant111/comprehensive-guide-on-feature-selection</a:t>
            </a:r>
            <a:endParaRPr lang="en-US" sz="1500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https://imbalanced-learn.org/stable/references/metrics.html#module-imblearn.metrics</a:t>
            </a:r>
            <a:endParaRPr lang="en-US" sz="1500" dirty="0"/>
          </a:p>
          <a:p>
            <a:r>
              <a:rPr lang="en-US" sz="1500" dirty="0"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https://en.wikipedia.org/wiki/Template:COVID-19_pandemic_data</a:t>
            </a:r>
            <a:endParaRPr lang="en-US" sz="1500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https://www.nytimes.com/interactive/2021/us/covid-cases.html</a:t>
            </a:r>
            <a:endParaRPr lang="en-US" sz="1500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https://ourworldindata.org/coronavirus-data</a:t>
            </a:r>
            <a:endParaRPr lang="en-US" sz="1500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https://github.com/CSSEGISandData/COVID-19</a:t>
            </a:r>
            <a:endParaRPr lang="en-US" sz="1500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https://www.cdc.gov/coronavirus/2019-ncov/variants/delta-variant.html</a:t>
            </a:r>
            <a:endParaRPr lang="en-US" sz="1500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https://imbalanced-learn.org/stable/over_sampling.html#naive-random-over-sampling</a:t>
            </a:r>
            <a:endParaRPr lang="en-US" sz="15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711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A8F30-2804-4B0D-80A8-E55C0195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COVID-19 Delta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2605-D5E1-422A-AC7A-8054EB89B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u="sng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DA80B-414B-490C-9DEA-A5816FA492BF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The Delta variant causes more infections and spreads faster than earlier forms of the virus that causes COVID-19. It might cause more severe illness than previous strains in unvaccinated people.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Vaccines continue to be highly effective at preventing hospitalization and death, including against this variant.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Fully vaccinated people with breakthrough infections from this variant appear to be infectious for a shorter period.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Get vaccinated and wear masks indoors in public spaces to reduce the spread of this variant.</a:t>
            </a:r>
          </a:p>
        </p:txBody>
      </p:sp>
    </p:spTree>
    <p:extLst>
      <p:ext uri="{BB962C8B-B14F-4D97-AF65-F5344CB8AC3E}">
        <p14:creationId xmlns:p14="http://schemas.microsoft.com/office/powerpoint/2010/main" val="269768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3DA08-2DB1-477D-9E34-2B7F4E066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How to predict whether you have COVID-19 or not with supervised learning?</a:t>
            </a:r>
          </a:p>
        </p:txBody>
      </p:sp>
    </p:spTree>
    <p:extLst>
      <p:ext uri="{BB962C8B-B14F-4D97-AF65-F5344CB8AC3E}">
        <p14:creationId xmlns:p14="http://schemas.microsoft.com/office/powerpoint/2010/main" val="1465258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34ADC26B-870D-4A7A-B526-3DB22FD91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60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FCBA6-5CC7-405C-BA3A-68EB8E0B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Data Exploration</a:t>
            </a:r>
          </a:p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0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7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028E1-C6E6-4C7A-A516-31350611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Israel Government Databases – COVID-19 </a:t>
            </a:r>
          </a:p>
        </p:txBody>
      </p: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C89D-1F5D-4079-AAA2-9D72987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https://data.gov.il/dataset/covid-19</a:t>
            </a:r>
            <a:endParaRPr lang="en-US" sz="2000">
              <a:solidFill>
                <a:schemeClr val="bg1"/>
              </a:solidFill>
              <a:ea typeface="+mn-ea"/>
              <a:cs typeface="+mn-cs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4AF424E-C678-438D-867D-6DF6CBEC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" r="21344" b="-1"/>
          <a:stretch/>
        </p:blipFill>
        <p:spPr>
          <a:xfrm>
            <a:off x="5116652" y="1190543"/>
            <a:ext cx="6642532" cy="389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896732-FAD2-46F4-ACEC-0A1591F040CF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COVID-19 Data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, table&#10;&#10;Description automatically generated">
            <a:extLst>
              <a:ext uri="{FF2B5EF4-FFF2-40B4-BE49-F238E27FC236}">
                <a16:creationId xmlns:a16="http://schemas.microsoft.com/office/drawing/2014/main" id="{439DC939-3644-4932-BF44-D67AA951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7" y="2841487"/>
            <a:ext cx="5455917" cy="3168298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0EFED03-A542-43EF-876D-62AE1009C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45073" y="3805026"/>
            <a:ext cx="5455917" cy="12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3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6257F-2D87-4E70-B097-8B171618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Breakdown</a:t>
            </a: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Cough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821A4AD5-A721-4871-9DC1-C43ECDC3C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859918"/>
            <a:ext cx="11496821" cy="31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71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817</Words>
  <Application>Microsoft Macintosh PowerPoint</Application>
  <PresentationFormat>Widescreen</PresentationFormat>
  <Paragraphs>177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宋体</vt:lpstr>
      <vt:lpstr>游ゴシック</vt:lpstr>
      <vt:lpstr>Arial</vt:lpstr>
      <vt:lpstr>Calibri</vt:lpstr>
      <vt:lpstr>Calibri Light</vt:lpstr>
      <vt:lpstr>Times</vt:lpstr>
      <vt:lpstr>office theme</vt:lpstr>
      <vt:lpstr>COVID-19 Diagnosis Prediction</vt:lpstr>
      <vt:lpstr>Agenda</vt:lpstr>
      <vt:lpstr>COVID-19 Worldwide Cases</vt:lpstr>
      <vt:lpstr>COVID-19 Delta Variant</vt:lpstr>
      <vt:lpstr>How to predict whether you have COVID-19 or not with supervised learning?</vt:lpstr>
      <vt:lpstr>Data Exploration </vt:lpstr>
      <vt:lpstr>Israel Government Databases – COVID-19 </vt:lpstr>
      <vt:lpstr>PowerPoint Presentation</vt:lpstr>
      <vt:lpstr>Breakdown of Cough</vt:lpstr>
      <vt:lpstr>Breakdown of Fever</vt:lpstr>
      <vt:lpstr>Breakdown of Sore Throat</vt:lpstr>
      <vt:lpstr>Breakdown of Shortness of Breath</vt:lpstr>
      <vt:lpstr>Breakdown of Headache</vt:lpstr>
      <vt:lpstr>Imbalanced Dataset</vt:lpstr>
      <vt:lpstr>COVID Test Per Week</vt:lpstr>
      <vt:lpstr>Data preprocessing</vt:lpstr>
      <vt:lpstr>Features with null values</vt:lpstr>
      <vt:lpstr>Original performance</vt:lpstr>
      <vt:lpstr>Feature Selection</vt:lpstr>
      <vt:lpstr>Mutual information</vt:lpstr>
      <vt:lpstr>Correlation matrix</vt:lpstr>
      <vt:lpstr>  How many features should be selected --feature importance, PCA, REFCV</vt:lpstr>
      <vt:lpstr>Which features should be selected</vt:lpstr>
      <vt:lpstr>Finalizing the 6th feature</vt:lpstr>
      <vt:lpstr>Filled vs dropped</vt:lpstr>
      <vt:lpstr>Sampling &amp; Modeling with imbalanced data </vt:lpstr>
      <vt:lpstr>Sampling  with imbalanced data</vt:lpstr>
      <vt:lpstr>Sampling  with imbalanced data</vt:lpstr>
      <vt:lpstr>Modeling</vt:lpstr>
      <vt:lpstr>Modeling</vt:lpstr>
      <vt:lpstr>Performance (original sample)</vt:lpstr>
      <vt:lpstr>Performance (random  over-sample)</vt:lpstr>
      <vt:lpstr>Performance (SMOTE)</vt:lpstr>
      <vt:lpstr>Performance (random  under-sample)</vt:lpstr>
      <vt:lpstr>Conclusion</vt:lpstr>
      <vt:lpstr>Stay healthy and thank you! </vt:lpstr>
      <vt:lpstr>Reference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Mao Liang Liu</cp:lastModifiedBy>
  <cp:revision>4</cp:revision>
  <dcterms:created xsi:type="dcterms:W3CDTF">2021-08-12T03:35:36Z</dcterms:created>
  <dcterms:modified xsi:type="dcterms:W3CDTF">2021-08-20T01:27:17Z</dcterms:modified>
</cp:coreProperties>
</file>